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0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2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0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86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77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72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2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3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7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3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9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2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673B2-E1A1-47A9-9508-0F016C626126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53E7F-49E2-4346-949B-9B88AB1EF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8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299B9-5B4E-56E8-9EDC-D600EE3C8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9E93A41-2401-5135-3DA4-11994AAFE278}"/>
              </a:ext>
            </a:extLst>
          </p:cNvPr>
          <p:cNvGrpSpPr/>
          <p:nvPr/>
        </p:nvGrpSpPr>
        <p:grpSpPr>
          <a:xfrm>
            <a:off x="42395" y="84852"/>
            <a:ext cx="12044500" cy="6635133"/>
            <a:chOff x="42395" y="84852"/>
            <a:chExt cx="12044500" cy="66351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BF77B2D-C06C-0A44-0352-AF5B6CFF5A92}"/>
                </a:ext>
              </a:extLst>
            </p:cNvPr>
            <p:cNvSpPr/>
            <p:nvPr/>
          </p:nvSpPr>
          <p:spPr>
            <a:xfrm>
              <a:off x="1016808" y="207139"/>
              <a:ext cx="3573231" cy="18465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736C3AC-7411-6C56-D4D2-12FBE39189E7}"/>
                </a:ext>
              </a:extLst>
            </p:cNvPr>
            <p:cNvSpPr/>
            <p:nvPr/>
          </p:nvSpPr>
          <p:spPr>
            <a:xfrm>
              <a:off x="1005664" y="3922233"/>
              <a:ext cx="3573231" cy="18465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417F823-7044-EF40-C3CA-4739F7848DEC}"/>
                </a:ext>
              </a:extLst>
            </p:cNvPr>
            <p:cNvSpPr/>
            <p:nvPr/>
          </p:nvSpPr>
          <p:spPr>
            <a:xfrm>
              <a:off x="1009648" y="2070364"/>
              <a:ext cx="3573231" cy="18465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CCF1AF-3AA0-792E-3BB2-CACB693971C8}"/>
                </a:ext>
              </a:extLst>
            </p:cNvPr>
            <p:cNvSpPr/>
            <p:nvPr/>
          </p:nvSpPr>
          <p:spPr>
            <a:xfrm>
              <a:off x="4592054" y="3921279"/>
              <a:ext cx="3573231" cy="1846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B5C4E1F-FC3E-3BFE-C9A9-35D04843906F}"/>
                </a:ext>
              </a:extLst>
            </p:cNvPr>
            <p:cNvSpPr/>
            <p:nvPr/>
          </p:nvSpPr>
          <p:spPr>
            <a:xfrm>
              <a:off x="4587858" y="205748"/>
              <a:ext cx="3573231" cy="184655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7794BBB-B407-CF77-ECD7-A5BCBAF44855}"/>
                </a:ext>
              </a:extLst>
            </p:cNvPr>
            <p:cNvSpPr/>
            <p:nvPr/>
          </p:nvSpPr>
          <p:spPr>
            <a:xfrm>
              <a:off x="8173953" y="214224"/>
              <a:ext cx="3573231" cy="18465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105A36D-D48B-5747-1C0A-474A5BD31C72}"/>
                </a:ext>
              </a:extLst>
            </p:cNvPr>
            <p:cNvSpPr/>
            <p:nvPr/>
          </p:nvSpPr>
          <p:spPr>
            <a:xfrm>
              <a:off x="4599108" y="2068613"/>
              <a:ext cx="3573231" cy="184655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2A0184F-F2C1-714C-FB4D-3C3A4D9AB0F3}"/>
                </a:ext>
              </a:extLst>
            </p:cNvPr>
            <p:cNvSpPr/>
            <p:nvPr/>
          </p:nvSpPr>
          <p:spPr>
            <a:xfrm>
              <a:off x="8179474" y="3924944"/>
              <a:ext cx="3573231" cy="18465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B05A2C4-7A99-22BA-1D34-3D2EF91E5B70}"/>
                </a:ext>
              </a:extLst>
            </p:cNvPr>
            <p:cNvSpPr/>
            <p:nvPr/>
          </p:nvSpPr>
          <p:spPr>
            <a:xfrm>
              <a:off x="8179474" y="2062405"/>
              <a:ext cx="3573231" cy="184655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F38000D-70D3-A8C4-2FB5-C061913BE8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9793" y="84852"/>
              <a:ext cx="0" cy="5712094"/>
            </a:xfrm>
            <a:prstGeom prst="straightConnector1">
              <a:avLst/>
            </a:prstGeom>
            <a:ln w="47625">
              <a:solidFill>
                <a:schemeClr val="accent4">
                  <a:lumMod val="75000"/>
                </a:schemeClr>
              </a:solidFill>
              <a:tailEnd type="triangle"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B5D7BE1-07D8-A9F8-C786-33847D920681}"/>
                </a:ext>
              </a:extLst>
            </p:cNvPr>
            <p:cNvCxnSpPr>
              <a:cxnSpLocks/>
            </p:cNvCxnSpPr>
            <p:nvPr/>
          </p:nvCxnSpPr>
          <p:spPr>
            <a:xfrm>
              <a:off x="989794" y="5782420"/>
              <a:ext cx="11097101" cy="0"/>
            </a:xfrm>
            <a:prstGeom prst="straightConnector1">
              <a:avLst/>
            </a:prstGeom>
            <a:ln w="47625" cmpd="sng">
              <a:solidFill>
                <a:schemeClr val="accent4">
                  <a:lumMod val="75000"/>
                </a:schemeClr>
              </a:solidFill>
              <a:tailEnd type="triangle"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E3C95AE-1A77-0E47-177E-2E7C6A9F6230}"/>
                </a:ext>
              </a:extLst>
            </p:cNvPr>
            <p:cNvSpPr/>
            <p:nvPr/>
          </p:nvSpPr>
          <p:spPr>
            <a:xfrm>
              <a:off x="989793" y="275110"/>
              <a:ext cx="10735383" cy="550730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5B64C7-8248-E757-6F0A-4D8316CDEE9A}"/>
                </a:ext>
              </a:extLst>
            </p:cNvPr>
            <p:cNvCxnSpPr>
              <a:cxnSpLocks/>
            </p:cNvCxnSpPr>
            <p:nvPr/>
          </p:nvCxnSpPr>
          <p:spPr>
            <a:xfrm>
              <a:off x="4582879" y="207139"/>
              <a:ext cx="1520" cy="5551211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CFC442-A8E1-D568-A9C3-EFE5BA550AB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43" y="3914719"/>
              <a:ext cx="1073538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14FDC26-82CC-7810-6C81-9F4F762A14AC}"/>
                </a:ext>
              </a:extLst>
            </p:cNvPr>
            <p:cNvSpPr txBox="1"/>
            <p:nvPr/>
          </p:nvSpPr>
          <p:spPr>
            <a:xfrm>
              <a:off x="1503504" y="5945937"/>
              <a:ext cx="2599837" cy="407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Low</a:t>
              </a:r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3E5F309-5B0E-C3A7-2917-E3A7B6743568}"/>
                </a:ext>
              </a:extLst>
            </p:cNvPr>
            <p:cNvSpPr txBox="1"/>
            <p:nvPr/>
          </p:nvSpPr>
          <p:spPr>
            <a:xfrm>
              <a:off x="8106771" y="5945937"/>
              <a:ext cx="3707593" cy="407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High</a:t>
              </a:r>
              <a:endParaRPr lang="en-GB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3AE580F-C185-035B-9923-0F0ECAD62B5E}"/>
                </a:ext>
              </a:extLst>
            </p:cNvPr>
            <p:cNvSpPr txBox="1"/>
            <p:nvPr/>
          </p:nvSpPr>
          <p:spPr>
            <a:xfrm>
              <a:off x="2485457" y="6196765"/>
              <a:ext cx="6759575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Influence</a:t>
              </a:r>
              <a:endParaRPr lang="en-GB" sz="2800" b="1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CE48C9-0D04-853F-AEAB-14C4FB072124}"/>
                </a:ext>
              </a:extLst>
            </p:cNvPr>
            <p:cNvSpPr txBox="1"/>
            <p:nvPr/>
          </p:nvSpPr>
          <p:spPr>
            <a:xfrm>
              <a:off x="42395" y="1533218"/>
              <a:ext cx="615553" cy="151879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800" b="1" dirty="0"/>
                <a:t>Interest</a:t>
              </a:r>
              <a:endParaRPr lang="en-GB" b="1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5D426C-DA13-AB8A-6F16-0BE1818075CF}"/>
                </a:ext>
              </a:extLst>
            </p:cNvPr>
            <p:cNvSpPr txBox="1"/>
            <p:nvPr/>
          </p:nvSpPr>
          <p:spPr>
            <a:xfrm>
              <a:off x="469085" y="4214100"/>
              <a:ext cx="794416" cy="125213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/>
                <a:t>Low</a:t>
              </a:r>
            </a:p>
            <a:p>
              <a:endParaRPr lang="en-GB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4AF85BF-A448-6D87-B3F9-FA719EF7C756}"/>
                </a:ext>
              </a:extLst>
            </p:cNvPr>
            <p:cNvSpPr txBox="1"/>
            <p:nvPr/>
          </p:nvSpPr>
          <p:spPr>
            <a:xfrm>
              <a:off x="474107" y="511433"/>
              <a:ext cx="496510" cy="125213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/>
                <a:t>High</a:t>
              </a:r>
              <a:endParaRPr lang="en-GB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8E790D-3768-7132-40EC-E5AB95D39E47}"/>
                </a:ext>
              </a:extLst>
            </p:cNvPr>
            <p:cNvSpPr txBox="1"/>
            <p:nvPr/>
          </p:nvSpPr>
          <p:spPr>
            <a:xfrm>
              <a:off x="1627024" y="4368634"/>
              <a:ext cx="235279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Low Interest, Low Influence</a:t>
              </a:r>
            </a:p>
          </p:txBody>
        </p:sp>
        <p:cxnSp>
          <p:nvCxnSpPr>
            <p:cNvPr id="2" name="Straight Connector 1">
              <a:extLst>
                <a:ext uri="{FF2B5EF4-FFF2-40B4-BE49-F238E27FC236}">
                  <a16:creationId xmlns:a16="http://schemas.microsoft.com/office/drawing/2014/main" id="{D08917C9-0C47-F149-EDE8-D478EA952770}"/>
                </a:ext>
              </a:extLst>
            </p:cNvPr>
            <p:cNvCxnSpPr>
              <a:cxnSpLocks/>
            </p:cNvCxnSpPr>
            <p:nvPr/>
          </p:nvCxnSpPr>
          <p:spPr>
            <a:xfrm>
              <a:off x="8168783" y="224036"/>
              <a:ext cx="5310" cy="5568473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5DEA674-A85B-926A-598E-8386E9CA0C08}"/>
                </a:ext>
              </a:extLst>
            </p:cNvPr>
            <p:cNvCxnSpPr>
              <a:cxnSpLocks/>
            </p:cNvCxnSpPr>
            <p:nvPr/>
          </p:nvCxnSpPr>
          <p:spPr>
            <a:xfrm>
              <a:off x="996948" y="2054676"/>
              <a:ext cx="10735383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softEdge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8256007-793A-E0FD-EBAC-C40F216394A8}"/>
                </a:ext>
              </a:extLst>
            </p:cNvPr>
            <p:cNvSpPr txBox="1"/>
            <p:nvPr/>
          </p:nvSpPr>
          <p:spPr>
            <a:xfrm>
              <a:off x="496961" y="2359557"/>
              <a:ext cx="738664" cy="125213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b="1" dirty="0"/>
                <a:t>Moderate</a:t>
              </a:r>
            </a:p>
            <a:p>
              <a:endParaRPr lang="en-GB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217D4BD-AB86-639B-F37E-CD1752620FE9}"/>
                </a:ext>
              </a:extLst>
            </p:cNvPr>
            <p:cNvSpPr txBox="1"/>
            <p:nvPr/>
          </p:nvSpPr>
          <p:spPr>
            <a:xfrm>
              <a:off x="5074554" y="5966560"/>
              <a:ext cx="2599837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Moderate</a:t>
              </a:r>
              <a:endParaRPr lang="en-GB" b="1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625A477-A5D8-4CB6-1EFD-A34F3BEAB2EE}"/>
                </a:ext>
              </a:extLst>
            </p:cNvPr>
            <p:cNvSpPr txBox="1"/>
            <p:nvPr/>
          </p:nvSpPr>
          <p:spPr>
            <a:xfrm>
              <a:off x="1380404" y="2510297"/>
              <a:ext cx="300505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Moderate Interest, Low Influence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86B14C6-2C03-7167-5ABB-298288CD0E3E}"/>
                </a:ext>
              </a:extLst>
            </p:cNvPr>
            <p:cNvSpPr txBox="1"/>
            <p:nvPr/>
          </p:nvSpPr>
          <p:spPr>
            <a:xfrm>
              <a:off x="4953209" y="2514834"/>
              <a:ext cx="3148252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Moderate Interest, Moderate Influence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127CA72-25EF-8360-645D-B81E7968CB22}"/>
                </a:ext>
              </a:extLst>
            </p:cNvPr>
            <p:cNvSpPr txBox="1"/>
            <p:nvPr/>
          </p:nvSpPr>
          <p:spPr>
            <a:xfrm>
              <a:off x="4916245" y="4358173"/>
              <a:ext cx="3072760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Low Interest, Moderate Influence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DCF10CE-ABE5-AEAD-9A66-0CD675B3AD56}"/>
                </a:ext>
              </a:extLst>
            </p:cNvPr>
            <p:cNvSpPr txBox="1"/>
            <p:nvPr/>
          </p:nvSpPr>
          <p:spPr>
            <a:xfrm>
              <a:off x="8414614" y="2510297"/>
              <a:ext cx="297885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Moderate Interest, High Influence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B125FB6-787F-8558-33D9-8FF280366C7F}"/>
                </a:ext>
              </a:extLst>
            </p:cNvPr>
            <p:cNvSpPr txBox="1"/>
            <p:nvPr/>
          </p:nvSpPr>
          <p:spPr>
            <a:xfrm>
              <a:off x="8727643" y="4370556"/>
              <a:ext cx="235279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Low Interest, High Influence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18C2397-6F93-8A67-0F8F-B690E8573C72}"/>
                </a:ext>
              </a:extLst>
            </p:cNvPr>
            <p:cNvSpPr txBox="1"/>
            <p:nvPr/>
          </p:nvSpPr>
          <p:spPr>
            <a:xfrm>
              <a:off x="1704176" y="647602"/>
              <a:ext cx="235279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High Interest, Low Influence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3FA6DE9-C4F9-849C-388C-360356EBEFC3}"/>
                </a:ext>
              </a:extLst>
            </p:cNvPr>
            <p:cNvSpPr txBox="1"/>
            <p:nvPr/>
          </p:nvSpPr>
          <p:spPr>
            <a:xfrm>
              <a:off x="4916245" y="660444"/>
              <a:ext cx="3185216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High Interest, Moderate Influence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D5BBBD2-18D9-8172-6EC4-D11BCA50E4D0}"/>
                </a:ext>
              </a:extLst>
            </p:cNvPr>
            <p:cNvSpPr txBox="1"/>
            <p:nvPr/>
          </p:nvSpPr>
          <p:spPr>
            <a:xfrm>
              <a:off x="8954096" y="644022"/>
              <a:ext cx="2352795" cy="9541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softEdge"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High Interest, High Influence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875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mycustompaper.com</dc:creator>
  <cp:lastModifiedBy>zekaka10@gmail.com</cp:lastModifiedBy>
  <cp:revision>3</cp:revision>
  <dcterms:created xsi:type="dcterms:W3CDTF">2024-02-05T20:18:25Z</dcterms:created>
  <dcterms:modified xsi:type="dcterms:W3CDTF">2024-02-06T13:05:21Z</dcterms:modified>
</cp:coreProperties>
</file>