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63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526FC-CF37-492C-9C36-2BDB9885CFED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B99BE0F-84BF-435B-8F0E-B9FF7958D778}">
      <dgm:prSet/>
      <dgm:spPr/>
      <dgm:t>
        <a:bodyPr/>
        <a:lstStyle/>
        <a:p>
          <a:r>
            <a:rPr lang="en-GB" dirty="0"/>
            <a:t>Background and context of the research.</a:t>
          </a:r>
          <a:endParaRPr lang="en-US" dirty="0"/>
        </a:p>
      </dgm:t>
    </dgm:pt>
    <dgm:pt modelId="{187BA0DB-114C-4637-B2EF-F4658C05C95F}" type="parTrans" cxnId="{867D226D-BEBC-408F-8A87-514B4E17E4F0}">
      <dgm:prSet/>
      <dgm:spPr/>
      <dgm:t>
        <a:bodyPr/>
        <a:lstStyle/>
        <a:p>
          <a:endParaRPr lang="en-US"/>
        </a:p>
      </dgm:t>
    </dgm:pt>
    <dgm:pt modelId="{D28D1058-C2A9-4A52-B773-329D18698E78}" type="sibTrans" cxnId="{867D226D-BEBC-408F-8A87-514B4E17E4F0}">
      <dgm:prSet phldrT="01"/>
      <dgm:spPr/>
      <dgm:t>
        <a:bodyPr/>
        <a:lstStyle/>
        <a:p>
          <a:r>
            <a:rPr lang="en-US"/>
            <a:t>01</a:t>
          </a:r>
        </a:p>
      </dgm:t>
    </dgm:pt>
    <dgm:pt modelId="{D877EC1C-D49B-41DE-A0FD-D426A44A3D00}">
      <dgm:prSet/>
      <dgm:spPr/>
      <dgm:t>
        <a:bodyPr/>
        <a:lstStyle/>
        <a:p>
          <a:r>
            <a:rPr lang="en-GB"/>
            <a:t>Brief overview of the problem statement.</a:t>
          </a:r>
          <a:endParaRPr lang="en-US"/>
        </a:p>
      </dgm:t>
    </dgm:pt>
    <dgm:pt modelId="{76394D3D-541A-4085-8554-D782CD42201C}" type="parTrans" cxnId="{F6801D5B-5AA4-403D-9C25-5398E8B9ABB4}">
      <dgm:prSet/>
      <dgm:spPr/>
      <dgm:t>
        <a:bodyPr/>
        <a:lstStyle/>
        <a:p>
          <a:endParaRPr lang="en-US"/>
        </a:p>
      </dgm:t>
    </dgm:pt>
    <dgm:pt modelId="{442D65E3-276A-4B18-B2D1-DD66A23114FD}" type="sibTrans" cxnId="{F6801D5B-5AA4-403D-9C25-5398E8B9ABB4}">
      <dgm:prSet phldrT="02"/>
      <dgm:spPr/>
      <dgm:t>
        <a:bodyPr/>
        <a:lstStyle/>
        <a:p>
          <a:r>
            <a:rPr lang="en-US"/>
            <a:t>02</a:t>
          </a:r>
        </a:p>
      </dgm:t>
    </dgm:pt>
    <dgm:pt modelId="{EBA53790-92B6-4738-80DA-82F5CACE915A}">
      <dgm:prSet/>
      <dgm:spPr/>
      <dgm:t>
        <a:bodyPr/>
        <a:lstStyle/>
        <a:p>
          <a:r>
            <a:rPr lang="en-GB"/>
            <a:t>Research objectives and questions.</a:t>
          </a:r>
          <a:endParaRPr lang="en-US"/>
        </a:p>
      </dgm:t>
    </dgm:pt>
    <dgm:pt modelId="{BBC767C6-4566-4AA5-BD2C-69BA12561BA6}" type="parTrans" cxnId="{088A201B-6932-485D-BAA4-850B3EA158D0}">
      <dgm:prSet/>
      <dgm:spPr/>
      <dgm:t>
        <a:bodyPr/>
        <a:lstStyle/>
        <a:p>
          <a:endParaRPr lang="en-US"/>
        </a:p>
      </dgm:t>
    </dgm:pt>
    <dgm:pt modelId="{8E3D3900-C67A-4CDE-BB3E-26B53F80FC29}" type="sibTrans" cxnId="{088A201B-6932-485D-BAA4-850B3EA158D0}">
      <dgm:prSet phldrT="03"/>
      <dgm:spPr/>
      <dgm:t>
        <a:bodyPr/>
        <a:lstStyle/>
        <a:p>
          <a:r>
            <a:rPr lang="en-US"/>
            <a:t>03</a:t>
          </a:r>
        </a:p>
      </dgm:t>
    </dgm:pt>
    <dgm:pt modelId="{EABABC2A-28ED-4DB7-9A18-A27942791EAC}">
      <dgm:prSet/>
      <dgm:spPr/>
      <dgm:t>
        <a:bodyPr/>
        <a:lstStyle/>
        <a:p>
          <a:r>
            <a:rPr lang="en-GB"/>
            <a:t>Significance of the research.</a:t>
          </a:r>
          <a:endParaRPr lang="en-US"/>
        </a:p>
      </dgm:t>
    </dgm:pt>
    <dgm:pt modelId="{EB90F8B9-7AB8-422A-8584-62222538D680}" type="parTrans" cxnId="{56C90DEC-7A2F-4C1F-9102-C229FCC0E160}">
      <dgm:prSet/>
      <dgm:spPr/>
      <dgm:t>
        <a:bodyPr/>
        <a:lstStyle/>
        <a:p>
          <a:endParaRPr lang="en-US"/>
        </a:p>
      </dgm:t>
    </dgm:pt>
    <dgm:pt modelId="{ADB0EEFA-7444-4BDE-8DF9-2A80A44B4A72}" type="sibTrans" cxnId="{56C90DEC-7A2F-4C1F-9102-C229FCC0E160}">
      <dgm:prSet phldrT="04"/>
      <dgm:spPr/>
      <dgm:t>
        <a:bodyPr/>
        <a:lstStyle/>
        <a:p>
          <a:r>
            <a:rPr lang="en-US"/>
            <a:t>04</a:t>
          </a:r>
        </a:p>
      </dgm:t>
    </dgm:pt>
    <dgm:pt modelId="{98C83C91-770A-40C3-B7F9-EB3A3A2A4C32}" type="pres">
      <dgm:prSet presAssocID="{68E526FC-CF37-492C-9C36-2BDB9885CFED}" presName="Name0" presStyleCnt="0">
        <dgm:presLayoutVars>
          <dgm:animLvl val="lvl"/>
          <dgm:resizeHandles val="exact"/>
        </dgm:presLayoutVars>
      </dgm:prSet>
      <dgm:spPr/>
    </dgm:pt>
    <dgm:pt modelId="{16081DB0-F824-43B9-9BA4-C7342D32338A}" type="pres">
      <dgm:prSet presAssocID="{5B99BE0F-84BF-435B-8F0E-B9FF7958D778}" presName="compositeNode" presStyleCnt="0">
        <dgm:presLayoutVars>
          <dgm:bulletEnabled val="1"/>
        </dgm:presLayoutVars>
      </dgm:prSet>
      <dgm:spPr/>
    </dgm:pt>
    <dgm:pt modelId="{FB71B08D-4813-467A-B4FB-9C4C97250B1D}" type="pres">
      <dgm:prSet presAssocID="{5B99BE0F-84BF-435B-8F0E-B9FF7958D778}" presName="bgRect" presStyleLbl="alignNode1" presStyleIdx="0" presStyleCnt="4"/>
      <dgm:spPr/>
    </dgm:pt>
    <dgm:pt modelId="{326863FB-396D-49F4-BA01-C7165D2316D6}" type="pres">
      <dgm:prSet presAssocID="{D28D1058-C2A9-4A52-B773-329D18698E78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526A1971-C266-4A8F-AD57-A8BA9D47A724}" type="pres">
      <dgm:prSet presAssocID="{5B99BE0F-84BF-435B-8F0E-B9FF7958D778}" presName="nodeRect" presStyleLbl="alignNode1" presStyleIdx="0" presStyleCnt="4">
        <dgm:presLayoutVars>
          <dgm:bulletEnabled val="1"/>
        </dgm:presLayoutVars>
      </dgm:prSet>
      <dgm:spPr/>
    </dgm:pt>
    <dgm:pt modelId="{08568FCD-D7B6-4781-8DA5-5139BA0403BA}" type="pres">
      <dgm:prSet presAssocID="{D28D1058-C2A9-4A52-B773-329D18698E78}" presName="sibTrans" presStyleCnt="0"/>
      <dgm:spPr/>
    </dgm:pt>
    <dgm:pt modelId="{A2A3C1B5-75DA-4486-B6B3-E723292A9488}" type="pres">
      <dgm:prSet presAssocID="{D877EC1C-D49B-41DE-A0FD-D426A44A3D00}" presName="compositeNode" presStyleCnt="0">
        <dgm:presLayoutVars>
          <dgm:bulletEnabled val="1"/>
        </dgm:presLayoutVars>
      </dgm:prSet>
      <dgm:spPr/>
    </dgm:pt>
    <dgm:pt modelId="{DB346666-BEC9-4061-85A6-FA025E8C8AD5}" type="pres">
      <dgm:prSet presAssocID="{D877EC1C-D49B-41DE-A0FD-D426A44A3D00}" presName="bgRect" presStyleLbl="alignNode1" presStyleIdx="1" presStyleCnt="4"/>
      <dgm:spPr/>
    </dgm:pt>
    <dgm:pt modelId="{D000EAD5-2C79-4E0B-A7FD-E7E103A4EA05}" type="pres">
      <dgm:prSet presAssocID="{442D65E3-276A-4B18-B2D1-DD66A23114FD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DB328169-FF44-4FB2-B620-8FA8E3ABD4D4}" type="pres">
      <dgm:prSet presAssocID="{D877EC1C-D49B-41DE-A0FD-D426A44A3D00}" presName="nodeRect" presStyleLbl="alignNode1" presStyleIdx="1" presStyleCnt="4">
        <dgm:presLayoutVars>
          <dgm:bulletEnabled val="1"/>
        </dgm:presLayoutVars>
      </dgm:prSet>
      <dgm:spPr/>
    </dgm:pt>
    <dgm:pt modelId="{3F2A08BB-A1C0-4542-86D1-060A8D536037}" type="pres">
      <dgm:prSet presAssocID="{442D65E3-276A-4B18-B2D1-DD66A23114FD}" presName="sibTrans" presStyleCnt="0"/>
      <dgm:spPr/>
    </dgm:pt>
    <dgm:pt modelId="{3F92271C-3652-4DB7-B28B-65CE0F12D2CD}" type="pres">
      <dgm:prSet presAssocID="{EBA53790-92B6-4738-80DA-82F5CACE915A}" presName="compositeNode" presStyleCnt="0">
        <dgm:presLayoutVars>
          <dgm:bulletEnabled val="1"/>
        </dgm:presLayoutVars>
      </dgm:prSet>
      <dgm:spPr/>
    </dgm:pt>
    <dgm:pt modelId="{01350A63-473D-48F6-8263-E9C03CF53F00}" type="pres">
      <dgm:prSet presAssocID="{EBA53790-92B6-4738-80DA-82F5CACE915A}" presName="bgRect" presStyleLbl="alignNode1" presStyleIdx="2" presStyleCnt="4"/>
      <dgm:spPr/>
    </dgm:pt>
    <dgm:pt modelId="{960126C0-4CA1-4529-82AE-9149F12D1C8A}" type="pres">
      <dgm:prSet presAssocID="{8E3D3900-C67A-4CDE-BB3E-26B53F80FC29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B9851D42-5CD3-443A-B00E-6423900A7F67}" type="pres">
      <dgm:prSet presAssocID="{EBA53790-92B6-4738-80DA-82F5CACE915A}" presName="nodeRect" presStyleLbl="alignNode1" presStyleIdx="2" presStyleCnt="4">
        <dgm:presLayoutVars>
          <dgm:bulletEnabled val="1"/>
        </dgm:presLayoutVars>
      </dgm:prSet>
      <dgm:spPr/>
    </dgm:pt>
    <dgm:pt modelId="{77F18DAE-9642-41EA-87D3-C3238B739CCB}" type="pres">
      <dgm:prSet presAssocID="{8E3D3900-C67A-4CDE-BB3E-26B53F80FC29}" presName="sibTrans" presStyleCnt="0"/>
      <dgm:spPr/>
    </dgm:pt>
    <dgm:pt modelId="{2D206110-45E3-417E-AD6A-1D03B6A59810}" type="pres">
      <dgm:prSet presAssocID="{EABABC2A-28ED-4DB7-9A18-A27942791EAC}" presName="compositeNode" presStyleCnt="0">
        <dgm:presLayoutVars>
          <dgm:bulletEnabled val="1"/>
        </dgm:presLayoutVars>
      </dgm:prSet>
      <dgm:spPr/>
    </dgm:pt>
    <dgm:pt modelId="{56B2F783-A9B1-43BC-85FC-48747B0A7335}" type="pres">
      <dgm:prSet presAssocID="{EABABC2A-28ED-4DB7-9A18-A27942791EAC}" presName="bgRect" presStyleLbl="alignNode1" presStyleIdx="3" presStyleCnt="4"/>
      <dgm:spPr/>
    </dgm:pt>
    <dgm:pt modelId="{3FD10F24-1870-40DE-B9CC-5CF23912D24E}" type="pres">
      <dgm:prSet presAssocID="{ADB0EEFA-7444-4BDE-8DF9-2A80A44B4A72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018155BC-2A2C-4EB2-8C5B-419C205CB581}" type="pres">
      <dgm:prSet presAssocID="{EABABC2A-28ED-4DB7-9A18-A27942791EAC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088A201B-6932-485D-BAA4-850B3EA158D0}" srcId="{68E526FC-CF37-492C-9C36-2BDB9885CFED}" destId="{EBA53790-92B6-4738-80DA-82F5CACE915A}" srcOrd="2" destOrd="0" parTransId="{BBC767C6-4566-4AA5-BD2C-69BA12561BA6}" sibTransId="{8E3D3900-C67A-4CDE-BB3E-26B53F80FC29}"/>
    <dgm:cxn modelId="{2400CA28-EA6D-477A-9847-4CF278F542F1}" type="presOf" srcId="{D877EC1C-D49B-41DE-A0FD-D426A44A3D00}" destId="{DB328169-FF44-4FB2-B620-8FA8E3ABD4D4}" srcOrd="1" destOrd="0" presId="urn:microsoft.com/office/officeart/2016/7/layout/LinearBlockProcessNumbered"/>
    <dgm:cxn modelId="{F6801D5B-5AA4-403D-9C25-5398E8B9ABB4}" srcId="{68E526FC-CF37-492C-9C36-2BDB9885CFED}" destId="{D877EC1C-D49B-41DE-A0FD-D426A44A3D00}" srcOrd="1" destOrd="0" parTransId="{76394D3D-541A-4085-8554-D782CD42201C}" sibTransId="{442D65E3-276A-4B18-B2D1-DD66A23114FD}"/>
    <dgm:cxn modelId="{50E95B66-1260-43CA-8F4D-5936B4726AF8}" type="presOf" srcId="{EABABC2A-28ED-4DB7-9A18-A27942791EAC}" destId="{018155BC-2A2C-4EB2-8C5B-419C205CB581}" srcOrd="1" destOrd="0" presId="urn:microsoft.com/office/officeart/2016/7/layout/LinearBlockProcessNumbered"/>
    <dgm:cxn modelId="{3B28294B-96E3-42D3-955F-92C675CEA2DB}" type="presOf" srcId="{EBA53790-92B6-4738-80DA-82F5CACE915A}" destId="{B9851D42-5CD3-443A-B00E-6423900A7F67}" srcOrd="1" destOrd="0" presId="urn:microsoft.com/office/officeart/2016/7/layout/LinearBlockProcessNumbered"/>
    <dgm:cxn modelId="{867D226D-BEBC-408F-8A87-514B4E17E4F0}" srcId="{68E526FC-CF37-492C-9C36-2BDB9885CFED}" destId="{5B99BE0F-84BF-435B-8F0E-B9FF7958D778}" srcOrd="0" destOrd="0" parTransId="{187BA0DB-114C-4637-B2EF-F4658C05C95F}" sibTransId="{D28D1058-C2A9-4A52-B773-329D18698E78}"/>
    <dgm:cxn modelId="{639FB372-9D3B-4841-BD3A-7B6F97CFEF3F}" type="presOf" srcId="{68E526FC-CF37-492C-9C36-2BDB9885CFED}" destId="{98C83C91-770A-40C3-B7F9-EB3A3A2A4C32}" srcOrd="0" destOrd="0" presId="urn:microsoft.com/office/officeart/2016/7/layout/LinearBlockProcessNumbered"/>
    <dgm:cxn modelId="{B840A373-50D5-4066-9F9F-C7D2298D2B64}" type="presOf" srcId="{EBA53790-92B6-4738-80DA-82F5CACE915A}" destId="{01350A63-473D-48F6-8263-E9C03CF53F00}" srcOrd="0" destOrd="0" presId="urn:microsoft.com/office/officeart/2016/7/layout/LinearBlockProcessNumbered"/>
    <dgm:cxn modelId="{0A369A54-7960-4F1D-93CD-E348580DCD90}" type="presOf" srcId="{D28D1058-C2A9-4A52-B773-329D18698E78}" destId="{326863FB-396D-49F4-BA01-C7165D2316D6}" srcOrd="0" destOrd="0" presId="urn:microsoft.com/office/officeart/2016/7/layout/LinearBlockProcessNumbered"/>
    <dgm:cxn modelId="{2B5ACF59-07AA-4871-99A6-8EC57C27D225}" type="presOf" srcId="{442D65E3-276A-4B18-B2D1-DD66A23114FD}" destId="{D000EAD5-2C79-4E0B-A7FD-E7E103A4EA05}" srcOrd="0" destOrd="0" presId="urn:microsoft.com/office/officeart/2016/7/layout/LinearBlockProcessNumbered"/>
    <dgm:cxn modelId="{E3DF6C7E-6265-4BA8-8425-6EEC09F9DD20}" type="presOf" srcId="{5B99BE0F-84BF-435B-8F0E-B9FF7958D778}" destId="{FB71B08D-4813-467A-B4FB-9C4C97250B1D}" srcOrd="0" destOrd="0" presId="urn:microsoft.com/office/officeart/2016/7/layout/LinearBlockProcessNumbered"/>
    <dgm:cxn modelId="{03C8D07E-F265-4550-AC7F-1B6F8904DEBD}" type="presOf" srcId="{D877EC1C-D49B-41DE-A0FD-D426A44A3D00}" destId="{DB346666-BEC9-4061-85A6-FA025E8C8AD5}" srcOrd="0" destOrd="0" presId="urn:microsoft.com/office/officeart/2016/7/layout/LinearBlockProcessNumbered"/>
    <dgm:cxn modelId="{55791FC3-242D-423B-88EA-A657901E1920}" type="presOf" srcId="{8E3D3900-C67A-4CDE-BB3E-26B53F80FC29}" destId="{960126C0-4CA1-4529-82AE-9149F12D1C8A}" srcOrd="0" destOrd="0" presId="urn:microsoft.com/office/officeart/2016/7/layout/LinearBlockProcessNumbered"/>
    <dgm:cxn modelId="{D7732CC9-E39E-4633-93B4-7C4E099C73FF}" type="presOf" srcId="{EABABC2A-28ED-4DB7-9A18-A27942791EAC}" destId="{56B2F783-A9B1-43BC-85FC-48747B0A7335}" srcOrd="0" destOrd="0" presId="urn:microsoft.com/office/officeart/2016/7/layout/LinearBlockProcessNumbered"/>
    <dgm:cxn modelId="{569465C9-4B30-422F-921A-AAE792B379DD}" type="presOf" srcId="{ADB0EEFA-7444-4BDE-8DF9-2A80A44B4A72}" destId="{3FD10F24-1870-40DE-B9CC-5CF23912D24E}" srcOrd="0" destOrd="0" presId="urn:microsoft.com/office/officeart/2016/7/layout/LinearBlockProcessNumbered"/>
    <dgm:cxn modelId="{56C90DEC-7A2F-4C1F-9102-C229FCC0E160}" srcId="{68E526FC-CF37-492C-9C36-2BDB9885CFED}" destId="{EABABC2A-28ED-4DB7-9A18-A27942791EAC}" srcOrd="3" destOrd="0" parTransId="{EB90F8B9-7AB8-422A-8584-62222538D680}" sibTransId="{ADB0EEFA-7444-4BDE-8DF9-2A80A44B4A72}"/>
    <dgm:cxn modelId="{66877BED-C64D-44DE-8B91-2E857968B137}" type="presOf" srcId="{5B99BE0F-84BF-435B-8F0E-B9FF7958D778}" destId="{526A1971-C266-4A8F-AD57-A8BA9D47A724}" srcOrd="1" destOrd="0" presId="urn:microsoft.com/office/officeart/2016/7/layout/LinearBlockProcessNumbered"/>
    <dgm:cxn modelId="{C8012EF3-FA38-4A31-9220-CCAC244799F1}" type="presParOf" srcId="{98C83C91-770A-40C3-B7F9-EB3A3A2A4C32}" destId="{16081DB0-F824-43B9-9BA4-C7342D32338A}" srcOrd="0" destOrd="0" presId="urn:microsoft.com/office/officeart/2016/7/layout/LinearBlockProcessNumbered"/>
    <dgm:cxn modelId="{5B24820C-4DAE-48EB-A6C7-8E3C91F1DA54}" type="presParOf" srcId="{16081DB0-F824-43B9-9BA4-C7342D32338A}" destId="{FB71B08D-4813-467A-B4FB-9C4C97250B1D}" srcOrd="0" destOrd="0" presId="urn:microsoft.com/office/officeart/2016/7/layout/LinearBlockProcessNumbered"/>
    <dgm:cxn modelId="{D530E580-C316-4224-8664-DCA88CCCA227}" type="presParOf" srcId="{16081DB0-F824-43B9-9BA4-C7342D32338A}" destId="{326863FB-396D-49F4-BA01-C7165D2316D6}" srcOrd="1" destOrd="0" presId="urn:microsoft.com/office/officeart/2016/7/layout/LinearBlockProcessNumbered"/>
    <dgm:cxn modelId="{87651485-1258-4879-A718-7DEC7F48A55C}" type="presParOf" srcId="{16081DB0-F824-43B9-9BA4-C7342D32338A}" destId="{526A1971-C266-4A8F-AD57-A8BA9D47A724}" srcOrd="2" destOrd="0" presId="urn:microsoft.com/office/officeart/2016/7/layout/LinearBlockProcessNumbered"/>
    <dgm:cxn modelId="{F2310194-9C84-4B5B-9456-2009AA6C19A6}" type="presParOf" srcId="{98C83C91-770A-40C3-B7F9-EB3A3A2A4C32}" destId="{08568FCD-D7B6-4781-8DA5-5139BA0403BA}" srcOrd="1" destOrd="0" presId="urn:microsoft.com/office/officeart/2016/7/layout/LinearBlockProcessNumbered"/>
    <dgm:cxn modelId="{9E10D1C2-6DCE-4CAD-A2F4-FE4BE54FB6E2}" type="presParOf" srcId="{98C83C91-770A-40C3-B7F9-EB3A3A2A4C32}" destId="{A2A3C1B5-75DA-4486-B6B3-E723292A9488}" srcOrd="2" destOrd="0" presId="urn:microsoft.com/office/officeart/2016/7/layout/LinearBlockProcessNumbered"/>
    <dgm:cxn modelId="{C35C49B1-9310-44C0-8375-C574B97EFB47}" type="presParOf" srcId="{A2A3C1B5-75DA-4486-B6B3-E723292A9488}" destId="{DB346666-BEC9-4061-85A6-FA025E8C8AD5}" srcOrd="0" destOrd="0" presId="urn:microsoft.com/office/officeart/2016/7/layout/LinearBlockProcessNumbered"/>
    <dgm:cxn modelId="{7C5CC9AA-5E46-4DD3-9D64-08B0B8112C7B}" type="presParOf" srcId="{A2A3C1B5-75DA-4486-B6B3-E723292A9488}" destId="{D000EAD5-2C79-4E0B-A7FD-E7E103A4EA05}" srcOrd="1" destOrd="0" presId="urn:microsoft.com/office/officeart/2016/7/layout/LinearBlockProcessNumbered"/>
    <dgm:cxn modelId="{0AE86B3C-8930-4CC2-815A-F73E37518DA8}" type="presParOf" srcId="{A2A3C1B5-75DA-4486-B6B3-E723292A9488}" destId="{DB328169-FF44-4FB2-B620-8FA8E3ABD4D4}" srcOrd="2" destOrd="0" presId="urn:microsoft.com/office/officeart/2016/7/layout/LinearBlockProcessNumbered"/>
    <dgm:cxn modelId="{60FDAF76-5632-4181-BA7C-A590B8F97E48}" type="presParOf" srcId="{98C83C91-770A-40C3-B7F9-EB3A3A2A4C32}" destId="{3F2A08BB-A1C0-4542-86D1-060A8D536037}" srcOrd="3" destOrd="0" presId="urn:microsoft.com/office/officeart/2016/7/layout/LinearBlockProcessNumbered"/>
    <dgm:cxn modelId="{BA5625D9-7BFB-4A6F-BA18-B095CA84C284}" type="presParOf" srcId="{98C83C91-770A-40C3-B7F9-EB3A3A2A4C32}" destId="{3F92271C-3652-4DB7-B28B-65CE0F12D2CD}" srcOrd="4" destOrd="0" presId="urn:microsoft.com/office/officeart/2016/7/layout/LinearBlockProcessNumbered"/>
    <dgm:cxn modelId="{DFDA55DF-6EF6-4977-8752-F712A55C190B}" type="presParOf" srcId="{3F92271C-3652-4DB7-B28B-65CE0F12D2CD}" destId="{01350A63-473D-48F6-8263-E9C03CF53F00}" srcOrd="0" destOrd="0" presId="urn:microsoft.com/office/officeart/2016/7/layout/LinearBlockProcessNumbered"/>
    <dgm:cxn modelId="{4F56E69C-E947-4DAB-B701-760F40437BEB}" type="presParOf" srcId="{3F92271C-3652-4DB7-B28B-65CE0F12D2CD}" destId="{960126C0-4CA1-4529-82AE-9149F12D1C8A}" srcOrd="1" destOrd="0" presId="urn:microsoft.com/office/officeart/2016/7/layout/LinearBlockProcessNumbered"/>
    <dgm:cxn modelId="{6A61612E-60FD-487D-A2A3-3A4E3F0DC15F}" type="presParOf" srcId="{3F92271C-3652-4DB7-B28B-65CE0F12D2CD}" destId="{B9851D42-5CD3-443A-B00E-6423900A7F67}" srcOrd="2" destOrd="0" presId="urn:microsoft.com/office/officeart/2016/7/layout/LinearBlockProcessNumbered"/>
    <dgm:cxn modelId="{A606F908-9874-403E-B47B-4418EE62B63A}" type="presParOf" srcId="{98C83C91-770A-40C3-B7F9-EB3A3A2A4C32}" destId="{77F18DAE-9642-41EA-87D3-C3238B739CCB}" srcOrd="5" destOrd="0" presId="urn:microsoft.com/office/officeart/2016/7/layout/LinearBlockProcessNumbered"/>
    <dgm:cxn modelId="{40CDE91C-0FE5-484B-AE29-1B96FA2380B9}" type="presParOf" srcId="{98C83C91-770A-40C3-B7F9-EB3A3A2A4C32}" destId="{2D206110-45E3-417E-AD6A-1D03B6A59810}" srcOrd="6" destOrd="0" presId="urn:microsoft.com/office/officeart/2016/7/layout/LinearBlockProcessNumbered"/>
    <dgm:cxn modelId="{88924BDD-AD2F-49B3-BDFA-EBCDC3CC8ED6}" type="presParOf" srcId="{2D206110-45E3-417E-AD6A-1D03B6A59810}" destId="{56B2F783-A9B1-43BC-85FC-48747B0A7335}" srcOrd="0" destOrd="0" presId="urn:microsoft.com/office/officeart/2016/7/layout/LinearBlockProcessNumbered"/>
    <dgm:cxn modelId="{E0D9CF43-0C98-4E80-A83E-786BC1B4F842}" type="presParOf" srcId="{2D206110-45E3-417E-AD6A-1D03B6A59810}" destId="{3FD10F24-1870-40DE-B9CC-5CF23912D24E}" srcOrd="1" destOrd="0" presId="urn:microsoft.com/office/officeart/2016/7/layout/LinearBlockProcessNumbered"/>
    <dgm:cxn modelId="{C142BA8D-53ED-4218-9DBB-CA78D503E8A9}" type="presParOf" srcId="{2D206110-45E3-417E-AD6A-1D03B6A59810}" destId="{018155BC-2A2C-4EB2-8C5B-419C205CB581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19F23C-0F82-40CF-AD3A-23EBF93A2969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3B6DF7A-19A6-4676-A478-9D1CB786D341}">
      <dgm:prSet/>
      <dgm:spPr/>
      <dgm:t>
        <a:bodyPr/>
        <a:lstStyle/>
        <a:p>
          <a:r>
            <a:rPr lang="en-GB" dirty="0"/>
            <a:t>Research design</a:t>
          </a:r>
          <a:endParaRPr lang="en-US" dirty="0"/>
        </a:p>
      </dgm:t>
    </dgm:pt>
    <dgm:pt modelId="{F364F93A-36E1-46F9-903C-6B93F9B37EF7}" type="parTrans" cxnId="{E8F0B356-AA5C-4AB1-8E93-38CD324B89EE}">
      <dgm:prSet/>
      <dgm:spPr/>
      <dgm:t>
        <a:bodyPr/>
        <a:lstStyle/>
        <a:p>
          <a:endParaRPr lang="en-US"/>
        </a:p>
      </dgm:t>
    </dgm:pt>
    <dgm:pt modelId="{475DB97F-8960-45E9-8A77-F6AEE4BC0507}" type="sibTrans" cxnId="{E8F0B356-AA5C-4AB1-8E93-38CD324B89EE}">
      <dgm:prSet/>
      <dgm:spPr/>
      <dgm:t>
        <a:bodyPr/>
        <a:lstStyle/>
        <a:p>
          <a:endParaRPr lang="en-US"/>
        </a:p>
      </dgm:t>
    </dgm:pt>
    <dgm:pt modelId="{7DFB2951-96CE-4485-9156-A8F92271A645}">
      <dgm:prSet/>
      <dgm:spPr/>
      <dgm:t>
        <a:bodyPr/>
        <a:lstStyle/>
        <a:p>
          <a:r>
            <a:rPr lang="en-GB"/>
            <a:t>Data collection methods</a:t>
          </a:r>
          <a:endParaRPr lang="en-US"/>
        </a:p>
      </dgm:t>
    </dgm:pt>
    <dgm:pt modelId="{73AA67D4-AB39-44B1-9BDF-2ACBD44B048A}" type="parTrans" cxnId="{3AD2508C-662F-46C2-A238-FA58B6637B89}">
      <dgm:prSet/>
      <dgm:spPr/>
      <dgm:t>
        <a:bodyPr/>
        <a:lstStyle/>
        <a:p>
          <a:endParaRPr lang="en-US"/>
        </a:p>
      </dgm:t>
    </dgm:pt>
    <dgm:pt modelId="{4A388A73-6CDF-414B-86BA-1F3E1B6152B2}" type="sibTrans" cxnId="{3AD2508C-662F-46C2-A238-FA58B6637B89}">
      <dgm:prSet/>
      <dgm:spPr/>
      <dgm:t>
        <a:bodyPr/>
        <a:lstStyle/>
        <a:p>
          <a:endParaRPr lang="en-US"/>
        </a:p>
      </dgm:t>
    </dgm:pt>
    <dgm:pt modelId="{49E73E00-E262-4432-AA25-6AA296BB88B3}">
      <dgm:prSet/>
      <dgm:spPr/>
      <dgm:t>
        <a:bodyPr/>
        <a:lstStyle/>
        <a:p>
          <a:r>
            <a:rPr lang="en-GB"/>
            <a:t>Data analysis techniques</a:t>
          </a:r>
          <a:endParaRPr lang="en-US"/>
        </a:p>
      </dgm:t>
    </dgm:pt>
    <dgm:pt modelId="{2E0C92E3-6894-4398-A96F-C62EB9D02CF0}" type="parTrans" cxnId="{DF8B55B8-0AF6-4D06-A1AB-EBD4F812B870}">
      <dgm:prSet/>
      <dgm:spPr/>
      <dgm:t>
        <a:bodyPr/>
        <a:lstStyle/>
        <a:p>
          <a:endParaRPr lang="en-US"/>
        </a:p>
      </dgm:t>
    </dgm:pt>
    <dgm:pt modelId="{D22288E7-99F0-4341-B753-0AD8022F3479}" type="sibTrans" cxnId="{DF8B55B8-0AF6-4D06-A1AB-EBD4F812B870}">
      <dgm:prSet/>
      <dgm:spPr/>
      <dgm:t>
        <a:bodyPr/>
        <a:lstStyle/>
        <a:p>
          <a:endParaRPr lang="en-US"/>
        </a:p>
      </dgm:t>
    </dgm:pt>
    <dgm:pt modelId="{D1719A99-5852-4453-899C-43685A377541}">
      <dgm:prSet/>
      <dgm:spPr/>
      <dgm:t>
        <a:bodyPr/>
        <a:lstStyle/>
        <a:p>
          <a:r>
            <a:rPr lang="en-GB"/>
            <a:t>Ethical considerations</a:t>
          </a:r>
          <a:endParaRPr lang="en-US"/>
        </a:p>
      </dgm:t>
    </dgm:pt>
    <dgm:pt modelId="{A145934F-B0B0-4AAC-B656-AE4F2E820821}" type="parTrans" cxnId="{BD69B776-4A22-40FB-A8CE-7DC135861BA9}">
      <dgm:prSet/>
      <dgm:spPr/>
      <dgm:t>
        <a:bodyPr/>
        <a:lstStyle/>
        <a:p>
          <a:endParaRPr lang="en-US"/>
        </a:p>
      </dgm:t>
    </dgm:pt>
    <dgm:pt modelId="{0AD05F64-5732-4149-A88A-C950920A501A}" type="sibTrans" cxnId="{BD69B776-4A22-40FB-A8CE-7DC135861BA9}">
      <dgm:prSet/>
      <dgm:spPr/>
      <dgm:t>
        <a:bodyPr/>
        <a:lstStyle/>
        <a:p>
          <a:endParaRPr lang="en-US"/>
        </a:p>
      </dgm:t>
    </dgm:pt>
    <dgm:pt modelId="{103798C0-96D8-4B7A-ABDF-2AA916639E52}">
      <dgm:prSet/>
      <dgm:spPr/>
      <dgm:t>
        <a:bodyPr/>
        <a:lstStyle/>
        <a:p>
          <a:r>
            <a:rPr lang="en-GB"/>
            <a:t>Methodological limitations</a:t>
          </a:r>
          <a:endParaRPr lang="en-US"/>
        </a:p>
      </dgm:t>
    </dgm:pt>
    <dgm:pt modelId="{6C6BDFD6-D92E-42F9-937E-E6CF69BED938}" type="parTrans" cxnId="{6ABB5DBC-B2C7-4BE0-8E56-E1530938DB79}">
      <dgm:prSet/>
      <dgm:spPr/>
      <dgm:t>
        <a:bodyPr/>
        <a:lstStyle/>
        <a:p>
          <a:endParaRPr lang="en-US"/>
        </a:p>
      </dgm:t>
    </dgm:pt>
    <dgm:pt modelId="{EBD6524F-B479-4572-A7AD-923BE8D206E8}" type="sibTrans" cxnId="{6ABB5DBC-B2C7-4BE0-8E56-E1530938DB79}">
      <dgm:prSet/>
      <dgm:spPr/>
      <dgm:t>
        <a:bodyPr/>
        <a:lstStyle/>
        <a:p>
          <a:endParaRPr lang="en-US"/>
        </a:p>
      </dgm:t>
    </dgm:pt>
    <dgm:pt modelId="{5560180A-D8D8-4795-A844-9E0EC181DD70}" type="pres">
      <dgm:prSet presAssocID="{BF19F23C-0F82-40CF-AD3A-23EBF93A2969}" presName="outerComposite" presStyleCnt="0">
        <dgm:presLayoutVars>
          <dgm:chMax val="5"/>
          <dgm:dir/>
          <dgm:resizeHandles val="exact"/>
        </dgm:presLayoutVars>
      </dgm:prSet>
      <dgm:spPr/>
    </dgm:pt>
    <dgm:pt modelId="{0B6A5607-B437-42F2-A30D-74DCF91B75D3}" type="pres">
      <dgm:prSet presAssocID="{BF19F23C-0F82-40CF-AD3A-23EBF93A2969}" presName="dummyMaxCanvas" presStyleCnt="0">
        <dgm:presLayoutVars/>
      </dgm:prSet>
      <dgm:spPr/>
    </dgm:pt>
    <dgm:pt modelId="{9DD6EF4B-7CDB-40D4-8CF8-44FE8D171F9F}" type="pres">
      <dgm:prSet presAssocID="{BF19F23C-0F82-40CF-AD3A-23EBF93A2969}" presName="FiveNodes_1" presStyleLbl="node1" presStyleIdx="0" presStyleCnt="5">
        <dgm:presLayoutVars>
          <dgm:bulletEnabled val="1"/>
        </dgm:presLayoutVars>
      </dgm:prSet>
      <dgm:spPr/>
    </dgm:pt>
    <dgm:pt modelId="{EB3713C8-71D5-4477-8A9B-841306D9E583}" type="pres">
      <dgm:prSet presAssocID="{BF19F23C-0F82-40CF-AD3A-23EBF93A2969}" presName="FiveNodes_2" presStyleLbl="node1" presStyleIdx="1" presStyleCnt="5">
        <dgm:presLayoutVars>
          <dgm:bulletEnabled val="1"/>
        </dgm:presLayoutVars>
      </dgm:prSet>
      <dgm:spPr/>
    </dgm:pt>
    <dgm:pt modelId="{140ED144-7CB2-4675-AA29-578A520E7AE9}" type="pres">
      <dgm:prSet presAssocID="{BF19F23C-0F82-40CF-AD3A-23EBF93A2969}" presName="FiveNodes_3" presStyleLbl="node1" presStyleIdx="2" presStyleCnt="5">
        <dgm:presLayoutVars>
          <dgm:bulletEnabled val="1"/>
        </dgm:presLayoutVars>
      </dgm:prSet>
      <dgm:spPr/>
    </dgm:pt>
    <dgm:pt modelId="{759BBEF0-CD88-4EB5-927A-389F0D85C27F}" type="pres">
      <dgm:prSet presAssocID="{BF19F23C-0F82-40CF-AD3A-23EBF93A2969}" presName="FiveNodes_4" presStyleLbl="node1" presStyleIdx="3" presStyleCnt="5">
        <dgm:presLayoutVars>
          <dgm:bulletEnabled val="1"/>
        </dgm:presLayoutVars>
      </dgm:prSet>
      <dgm:spPr/>
    </dgm:pt>
    <dgm:pt modelId="{AC6E0009-D78A-4F7D-B121-89BEADAC3302}" type="pres">
      <dgm:prSet presAssocID="{BF19F23C-0F82-40CF-AD3A-23EBF93A2969}" presName="FiveNodes_5" presStyleLbl="node1" presStyleIdx="4" presStyleCnt="5">
        <dgm:presLayoutVars>
          <dgm:bulletEnabled val="1"/>
        </dgm:presLayoutVars>
      </dgm:prSet>
      <dgm:spPr/>
    </dgm:pt>
    <dgm:pt modelId="{BE7F914B-863F-4AA6-B7F8-4D65729E9ED6}" type="pres">
      <dgm:prSet presAssocID="{BF19F23C-0F82-40CF-AD3A-23EBF93A2969}" presName="FiveConn_1-2" presStyleLbl="fgAccFollowNode1" presStyleIdx="0" presStyleCnt="4">
        <dgm:presLayoutVars>
          <dgm:bulletEnabled val="1"/>
        </dgm:presLayoutVars>
      </dgm:prSet>
      <dgm:spPr/>
    </dgm:pt>
    <dgm:pt modelId="{584107EF-BD8D-4178-8E7E-D1BD5D11DE6A}" type="pres">
      <dgm:prSet presAssocID="{BF19F23C-0F82-40CF-AD3A-23EBF93A2969}" presName="FiveConn_2-3" presStyleLbl="fgAccFollowNode1" presStyleIdx="1" presStyleCnt="4">
        <dgm:presLayoutVars>
          <dgm:bulletEnabled val="1"/>
        </dgm:presLayoutVars>
      </dgm:prSet>
      <dgm:spPr/>
    </dgm:pt>
    <dgm:pt modelId="{881D8694-F4B6-44A6-BBDD-6604A3D4D145}" type="pres">
      <dgm:prSet presAssocID="{BF19F23C-0F82-40CF-AD3A-23EBF93A2969}" presName="FiveConn_3-4" presStyleLbl="fgAccFollowNode1" presStyleIdx="2" presStyleCnt="4">
        <dgm:presLayoutVars>
          <dgm:bulletEnabled val="1"/>
        </dgm:presLayoutVars>
      </dgm:prSet>
      <dgm:spPr/>
    </dgm:pt>
    <dgm:pt modelId="{C1F612AB-526A-4CB0-8807-F51CDFF37137}" type="pres">
      <dgm:prSet presAssocID="{BF19F23C-0F82-40CF-AD3A-23EBF93A2969}" presName="FiveConn_4-5" presStyleLbl="fgAccFollowNode1" presStyleIdx="3" presStyleCnt="4">
        <dgm:presLayoutVars>
          <dgm:bulletEnabled val="1"/>
        </dgm:presLayoutVars>
      </dgm:prSet>
      <dgm:spPr/>
    </dgm:pt>
    <dgm:pt modelId="{FD0BBB82-9621-4617-AD56-9BB715959297}" type="pres">
      <dgm:prSet presAssocID="{BF19F23C-0F82-40CF-AD3A-23EBF93A2969}" presName="FiveNodes_1_text" presStyleLbl="node1" presStyleIdx="4" presStyleCnt="5">
        <dgm:presLayoutVars>
          <dgm:bulletEnabled val="1"/>
        </dgm:presLayoutVars>
      </dgm:prSet>
      <dgm:spPr/>
    </dgm:pt>
    <dgm:pt modelId="{5EDFB927-D0ED-46C3-B33E-B63E29912A23}" type="pres">
      <dgm:prSet presAssocID="{BF19F23C-0F82-40CF-AD3A-23EBF93A2969}" presName="FiveNodes_2_text" presStyleLbl="node1" presStyleIdx="4" presStyleCnt="5">
        <dgm:presLayoutVars>
          <dgm:bulletEnabled val="1"/>
        </dgm:presLayoutVars>
      </dgm:prSet>
      <dgm:spPr/>
    </dgm:pt>
    <dgm:pt modelId="{9F365A02-55A6-4B1C-826C-938F71A476FF}" type="pres">
      <dgm:prSet presAssocID="{BF19F23C-0F82-40CF-AD3A-23EBF93A2969}" presName="FiveNodes_3_text" presStyleLbl="node1" presStyleIdx="4" presStyleCnt="5">
        <dgm:presLayoutVars>
          <dgm:bulletEnabled val="1"/>
        </dgm:presLayoutVars>
      </dgm:prSet>
      <dgm:spPr/>
    </dgm:pt>
    <dgm:pt modelId="{8F3F639E-4706-4680-8C2B-F4E552C74A40}" type="pres">
      <dgm:prSet presAssocID="{BF19F23C-0F82-40CF-AD3A-23EBF93A2969}" presName="FiveNodes_4_text" presStyleLbl="node1" presStyleIdx="4" presStyleCnt="5">
        <dgm:presLayoutVars>
          <dgm:bulletEnabled val="1"/>
        </dgm:presLayoutVars>
      </dgm:prSet>
      <dgm:spPr/>
    </dgm:pt>
    <dgm:pt modelId="{55FE0F78-7870-42A8-8A22-2479CD1107B0}" type="pres">
      <dgm:prSet presAssocID="{BF19F23C-0F82-40CF-AD3A-23EBF93A2969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85FB6903-0698-4E3A-ADEF-2D6702AA2531}" type="presOf" srcId="{B3B6DF7A-19A6-4676-A478-9D1CB786D341}" destId="{9DD6EF4B-7CDB-40D4-8CF8-44FE8D171F9F}" srcOrd="0" destOrd="0" presId="urn:microsoft.com/office/officeart/2005/8/layout/vProcess5"/>
    <dgm:cxn modelId="{D6672719-41FA-4095-B9D4-E31941544CCE}" type="presOf" srcId="{D1719A99-5852-4453-899C-43685A377541}" destId="{759BBEF0-CD88-4EB5-927A-389F0D85C27F}" srcOrd="0" destOrd="0" presId="urn:microsoft.com/office/officeart/2005/8/layout/vProcess5"/>
    <dgm:cxn modelId="{EA9E7021-34BD-4EAA-A423-395ECC7C7E6C}" type="presOf" srcId="{4A388A73-6CDF-414B-86BA-1F3E1B6152B2}" destId="{584107EF-BD8D-4178-8E7E-D1BD5D11DE6A}" srcOrd="0" destOrd="0" presId="urn:microsoft.com/office/officeart/2005/8/layout/vProcess5"/>
    <dgm:cxn modelId="{36DDA22F-B6FA-4B34-A335-EA6D87A6DAB1}" type="presOf" srcId="{103798C0-96D8-4B7A-ABDF-2AA916639E52}" destId="{AC6E0009-D78A-4F7D-B121-89BEADAC3302}" srcOrd="0" destOrd="0" presId="urn:microsoft.com/office/officeart/2005/8/layout/vProcess5"/>
    <dgm:cxn modelId="{023BBB5B-901D-4E77-928C-9FAE0ED304C7}" type="presOf" srcId="{49E73E00-E262-4432-AA25-6AA296BB88B3}" destId="{140ED144-7CB2-4675-AA29-578A520E7AE9}" srcOrd="0" destOrd="0" presId="urn:microsoft.com/office/officeart/2005/8/layout/vProcess5"/>
    <dgm:cxn modelId="{F72CFB41-03DC-4607-B6C3-94B77A72E8DE}" type="presOf" srcId="{103798C0-96D8-4B7A-ABDF-2AA916639E52}" destId="{55FE0F78-7870-42A8-8A22-2479CD1107B0}" srcOrd="1" destOrd="0" presId="urn:microsoft.com/office/officeart/2005/8/layout/vProcess5"/>
    <dgm:cxn modelId="{FA7CFE74-D0AD-40E8-8387-6D55B6529682}" type="presOf" srcId="{7DFB2951-96CE-4485-9156-A8F92271A645}" destId="{5EDFB927-D0ED-46C3-B33E-B63E29912A23}" srcOrd="1" destOrd="0" presId="urn:microsoft.com/office/officeart/2005/8/layout/vProcess5"/>
    <dgm:cxn modelId="{B1815676-1FCC-47F8-A927-7B7ED7A42B58}" type="presOf" srcId="{7DFB2951-96CE-4485-9156-A8F92271A645}" destId="{EB3713C8-71D5-4477-8A9B-841306D9E583}" srcOrd="0" destOrd="0" presId="urn:microsoft.com/office/officeart/2005/8/layout/vProcess5"/>
    <dgm:cxn modelId="{E8F0B356-AA5C-4AB1-8E93-38CD324B89EE}" srcId="{BF19F23C-0F82-40CF-AD3A-23EBF93A2969}" destId="{B3B6DF7A-19A6-4676-A478-9D1CB786D341}" srcOrd="0" destOrd="0" parTransId="{F364F93A-36E1-46F9-903C-6B93F9B37EF7}" sibTransId="{475DB97F-8960-45E9-8A77-F6AEE4BC0507}"/>
    <dgm:cxn modelId="{BD69B776-4A22-40FB-A8CE-7DC135861BA9}" srcId="{BF19F23C-0F82-40CF-AD3A-23EBF93A2969}" destId="{D1719A99-5852-4453-899C-43685A377541}" srcOrd="3" destOrd="0" parTransId="{A145934F-B0B0-4AAC-B656-AE4F2E820821}" sibTransId="{0AD05F64-5732-4149-A88A-C950920A501A}"/>
    <dgm:cxn modelId="{3AD2508C-662F-46C2-A238-FA58B6637B89}" srcId="{BF19F23C-0F82-40CF-AD3A-23EBF93A2969}" destId="{7DFB2951-96CE-4485-9156-A8F92271A645}" srcOrd="1" destOrd="0" parTransId="{73AA67D4-AB39-44B1-9BDF-2ACBD44B048A}" sibTransId="{4A388A73-6CDF-414B-86BA-1F3E1B6152B2}"/>
    <dgm:cxn modelId="{F78F6B92-96BE-4FE8-B6BF-4B99F8C0DC70}" type="presOf" srcId="{0AD05F64-5732-4149-A88A-C950920A501A}" destId="{C1F612AB-526A-4CB0-8807-F51CDFF37137}" srcOrd="0" destOrd="0" presId="urn:microsoft.com/office/officeart/2005/8/layout/vProcess5"/>
    <dgm:cxn modelId="{56C0B79C-AC10-4903-A960-FFEA852E843A}" type="presOf" srcId="{D22288E7-99F0-4341-B753-0AD8022F3479}" destId="{881D8694-F4B6-44A6-BBDD-6604A3D4D145}" srcOrd="0" destOrd="0" presId="urn:microsoft.com/office/officeart/2005/8/layout/vProcess5"/>
    <dgm:cxn modelId="{90D121A9-734D-4033-ABB3-05F10DE3C1D2}" type="presOf" srcId="{49E73E00-E262-4432-AA25-6AA296BB88B3}" destId="{9F365A02-55A6-4B1C-826C-938F71A476FF}" srcOrd="1" destOrd="0" presId="urn:microsoft.com/office/officeart/2005/8/layout/vProcess5"/>
    <dgm:cxn modelId="{F7BF3DAC-E4FD-4EFE-BFB0-BBBC77968724}" type="presOf" srcId="{B3B6DF7A-19A6-4676-A478-9D1CB786D341}" destId="{FD0BBB82-9621-4617-AD56-9BB715959297}" srcOrd="1" destOrd="0" presId="urn:microsoft.com/office/officeart/2005/8/layout/vProcess5"/>
    <dgm:cxn modelId="{31C699B5-ED72-4B87-83D7-6AD2FD31D52F}" type="presOf" srcId="{475DB97F-8960-45E9-8A77-F6AEE4BC0507}" destId="{BE7F914B-863F-4AA6-B7F8-4D65729E9ED6}" srcOrd="0" destOrd="0" presId="urn:microsoft.com/office/officeart/2005/8/layout/vProcess5"/>
    <dgm:cxn modelId="{DF8B55B8-0AF6-4D06-A1AB-EBD4F812B870}" srcId="{BF19F23C-0F82-40CF-AD3A-23EBF93A2969}" destId="{49E73E00-E262-4432-AA25-6AA296BB88B3}" srcOrd="2" destOrd="0" parTransId="{2E0C92E3-6894-4398-A96F-C62EB9D02CF0}" sibTransId="{D22288E7-99F0-4341-B753-0AD8022F3479}"/>
    <dgm:cxn modelId="{6ABB5DBC-B2C7-4BE0-8E56-E1530938DB79}" srcId="{BF19F23C-0F82-40CF-AD3A-23EBF93A2969}" destId="{103798C0-96D8-4B7A-ABDF-2AA916639E52}" srcOrd="4" destOrd="0" parTransId="{6C6BDFD6-D92E-42F9-937E-E6CF69BED938}" sibTransId="{EBD6524F-B479-4572-A7AD-923BE8D206E8}"/>
    <dgm:cxn modelId="{D8F3CEE6-B23B-49A8-87D6-DB9D5C3E79E2}" type="presOf" srcId="{BF19F23C-0F82-40CF-AD3A-23EBF93A2969}" destId="{5560180A-D8D8-4795-A844-9E0EC181DD70}" srcOrd="0" destOrd="0" presId="urn:microsoft.com/office/officeart/2005/8/layout/vProcess5"/>
    <dgm:cxn modelId="{1F24BEEC-31DC-445B-82DA-9E4A2F39DF43}" type="presOf" srcId="{D1719A99-5852-4453-899C-43685A377541}" destId="{8F3F639E-4706-4680-8C2B-F4E552C74A40}" srcOrd="1" destOrd="0" presId="urn:microsoft.com/office/officeart/2005/8/layout/vProcess5"/>
    <dgm:cxn modelId="{62EA624E-4F0D-4432-B5FF-D17866430BF2}" type="presParOf" srcId="{5560180A-D8D8-4795-A844-9E0EC181DD70}" destId="{0B6A5607-B437-42F2-A30D-74DCF91B75D3}" srcOrd="0" destOrd="0" presId="urn:microsoft.com/office/officeart/2005/8/layout/vProcess5"/>
    <dgm:cxn modelId="{B2BEBD6F-9E64-4230-A0E4-3363334C1721}" type="presParOf" srcId="{5560180A-D8D8-4795-A844-9E0EC181DD70}" destId="{9DD6EF4B-7CDB-40D4-8CF8-44FE8D171F9F}" srcOrd="1" destOrd="0" presId="urn:microsoft.com/office/officeart/2005/8/layout/vProcess5"/>
    <dgm:cxn modelId="{E4DB83B1-A6D8-4199-9E39-1B78235CE1C4}" type="presParOf" srcId="{5560180A-D8D8-4795-A844-9E0EC181DD70}" destId="{EB3713C8-71D5-4477-8A9B-841306D9E583}" srcOrd="2" destOrd="0" presId="urn:microsoft.com/office/officeart/2005/8/layout/vProcess5"/>
    <dgm:cxn modelId="{A2775156-9BA0-4AC8-8EA2-23B5939D0EA4}" type="presParOf" srcId="{5560180A-D8D8-4795-A844-9E0EC181DD70}" destId="{140ED144-7CB2-4675-AA29-578A520E7AE9}" srcOrd="3" destOrd="0" presId="urn:microsoft.com/office/officeart/2005/8/layout/vProcess5"/>
    <dgm:cxn modelId="{681A5505-F0F5-4B28-8F2D-764DF001CAE5}" type="presParOf" srcId="{5560180A-D8D8-4795-A844-9E0EC181DD70}" destId="{759BBEF0-CD88-4EB5-927A-389F0D85C27F}" srcOrd="4" destOrd="0" presId="urn:microsoft.com/office/officeart/2005/8/layout/vProcess5"/>
    <dgm:cxn modelId="{ADECF696-0B1D-4A97-8DCB-62FBB0B0FB55}" type="presParOf" srcId="{5560180A-D8D8-4795-A844-9E0EC181DD70}" destId="{AC6E0009-D78A-4F7D-B121-89BEADAC3302}" srcOrd="5" destOrd="0" presId="urn:microsoft.com/office/officeart/2005/8/layout/vProcess5"/>
    <dgm:cxn modelId="{12514BC9-57AA-4197-A355-AE4D6724C32C}" type="presParOf" srcId="{5560180A-D8D8-4795-A844-9E0EC181DD70}" destId="{BE7F914B-863F-4AA6-B7F8-4D65729E9ED6}" srcOrd="6" destOrd="0" presId="urn:microsoft.com/office/officeart/2005/8/layout/vProcess5"/>
    <dgm:cxn modelId="{CC10C0F5-E87E-423E-9CAA-6D56AC3CF24B}" type="presParOf" srcId="{5560180A-D8D8-4795-A844-9E0EC181DD70}" destId="{584107EF-BD8D-4178-8E7E-D1BD5D11DE6A}" srcOrd="7" destOrd="0" presId="urn:microsoft.com/office/officeart/2005/8/layout/vProcess5"/>
    <dgm:cxn modelId="{497DFE33-FE07-408C-875A-2ECE9C867E59}" type="presParOf" srcId="{5560180A-D8D8-4795-A844-9E0EC181DD70}" destId="{881D8694-F4B6-44A6-BBDD-6604A3D4D145}" srcOrd="8" destOrd="0" presId="urn:microsoft.com/office/officeart/2005/8/layout/vProcess5"/>
    <dgm:cxn modelId="{14438AD4-A0B3-4DF7-8200-87738FFF1454}" type="presParOf" srcId="{5560180A-D8D8-4795-A844-9E0EC181DD70}" destId="{C1F612AB-526A-4CB0-8807-F51CDFF37137}" srcOrd="9" destOrd="0" presId="urn:microsoft.com/office/officeart/2005/8/layout/vProcess5"/>
    <dgm:cxn modelId="{3A1A139B-6CEA-4FAA-B0B0-0D26907A715B}" type="presParOf" srcId="{5560180A-D8D8-4795-A844-9E0EC181DD70}" destId="{FD0BBB82-9621-4617-AD56-9BB715959297}" srcOrd="10" destOrd="0" presId="urn:microsoft.com/office/officeart/2005/8/layout/vProcess5"/>
    <dgm:cxn modelId="{83C6A86B-6A56-41EB-BEA2-4590B0A2A957}" type="presParOf" srcId="{5560180A-D8D8-4795-A844-9E0EC181DD70}" destId="{5EDFB927-D0ED-46C3-B33E-B63E29912A23}" srcOrd="11" destOrd="0" presId="urn:microsoft.com/office/officeart/2005/8/layout/vProcess5"/>
    <dgm:cxn modelId="{710D2185-0899-4717-A955-DF612CC00703}" type="presParOf" srcId="{5560180A-D8D8-4795-A844-9E0EC181DD70}" destId="{9F365A02-55A6-4B1C-826C-938F71A476FF}" srcOrd="12" destOrd="0" presId="urn:microsoft.com/office/officeart/2005/8/layout/vProcess5"/>
    <dgm:cxn modelId="{FA51C2F4-CE31-4EAE-A15F-EA616D3F00A0}" type="presParOf" srcId="{5560180A-D8D8-4795-A844-9E0EC181DD70}" destId="{8F3F639E-4706-4680-8C2B-F4E552C74A40}" srcOrd="13" destOrd="0" presId="urn:microsoft.com/office/officeart/2005/8/layout/vProcess5"/>
    <dgm:cxn modelId="{F10A0AA0-4762-4851-B477-3D0428C13515}" type="presParOf" srcId="{5560180A-D8D8-4795-A844-9E0EC181DD70}" destId="{55FE0F78-7870-42A8-8A22-2479CD1107B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C1AE64-59B7-48A9-997D-E29C8800BB26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DC27AE-25EF-4162-A3D2-24F874DEB5E9}">
      <dgm:prSet/>
      <dgm:spPr/>
      <dgm:t>
        <a:bodyPr/>
        <a:lstStyle/>
        <a:p>
          <a:r>
            <a:rPr lang="en-US"/>
            <a:t>Interpret</a:t>
          </a:r>
        </a:p>
      </dgm:t>
    </dgm:pt>
    <dgm:pt modelId="{5B49F706-FDD1-4241-AA27-0A572AB7D9A6}" type="parTrans" cxnId="{FD1FA3B7-2B9A-4596-8C51-054B1E5BD3AE}">
      <dgm:prSet/>
      <dgm:spPr/>
      <dgm:t>
        <a:bodyPr/>
        <a:lstStyle/>
        <a:p>
          <a:endParaRPr lang="en-US"/>
        </a:p>
      </dgm:t>
    </dgm:pt>
    <dgm:pt modelId="{18029BE9-907C-4698-AB0A-72E251BA2EA5}" type="sibTrans" cxnId="{FD1FA3B7-2B9A-4596-8C51-054B1E5BD3AE}">
      <dgm:prSet/>
      <dgm:spPr/>
      <dgm:t>
        <a:bodyPr/>
        <a:lstStyle/>
        <a:p>
          <a:endParaRPr lang="en-US"/>
        </a:p>
      </dgm:t>
    </dgm:pt>
    <dgm:pt modelId="{1725CA15-C9E8-41F6-A5D4-8DE4B68966E2}">
      <dgm:prSet/>
      <dgm:spPr/>
      <dgm:t>
        <a:bodyPr/>
        <a:lstStyle/>
        <a:p>
          <a:r>
            <a:rPr lang="en-US"/>
            <a:t>Interpret the results in the context of existing literature.</a:t>
          </a:r>
        </a:p>
      </dgm:t>
    </dgm:pt>
    <dgm:pt modelId="{BBDBC2D0-08FC-4DB6-8E1F-F056C963B808}" type="parTrans" cxnId="{A1851D8B-4EC7-47D5-B502-E4B73D9CD614}">
      <dgm:prSet/>
      <dgm:spPr/>
      <dgm:t>
        <a:bodyPr/>
        <a:lstStyle/>
        <a:p>
          <a:endParaRPr lang="en-US"/>
        </a:p>
      </dgm:t>
    </dgm:pt>
    <dgm:pt modelId="{D4F77B0D-5D2C-4D45-869E-CF59A427288A}" type="sibTrans" cxnId="{A1851D8B-4EC7-47D5-B502-E4B73D9CD614}">
      <dgm:prSet/>
      <dgm:spPr/>
      <dgm:t>
        <a:bodyPr/>
        <a:lstStyle/>
        <a:p>
          <a:endParaRPr lang="en-US"/>
        </a:p>
      </dgm:t>
    </dgm:pt>
    <dgm:pt modelId="{FC6536C8-D999-413A-9C99-C985CD72D39D}">
      <dgm:prSet/>
      <dgm:spPr/>
      <dgm:t>
        <a:bodyPr/>
        <a:lstStyle/>
        <a:p>
          <a:r>
            <a:rPr lang="en-US" dirty="0"/>
            <a:t>Answer</a:t>
          </a:r>
        </a:p>
      </dgm:t>
    </dgm:pt>
    <dgm:pt modelId="{4830BD38-441F-48A5-B8CD-10D9173CECFB}" type="parTrans" cxnId="{458A2B7E-EA99-4C98-895C-22CE8F88BD8A}">
      <dgm:prSet/>
      <dgm:spPr/>
      <dgm:t>
        <a:bodyPr/>
        <a:lstStyle/>
        <a:p>
          <a:endParaRPr lang="en-US"/>
        </a:p>
      </dgm:t>
    </dgm:pt>
    <dgm:pt modelId="{19AA8186-0BC6-4D93-B046-B2699C42CB76}" type="sibTrans" cxnId="{458A2B7E-EA99-4C98-895C-22CE8F88BD8A}">
      <dgm:prSet/>
      <dgm:spPr/>
      <dgm:t>
        <a:bodyPr/>
        <a:lstStyle/>
        <a:p>
          <a:endParaRPr lang="en-US"/>
        </a:p>
      </dgm:t>
    </dgm:pt>
    <dgm:pt modelId="{2BB131DC-32F7-4C11-8484-09C6E1ECFF15}">
      <dgm:prSet/>
      <dgm:spPr/>
      <dgm:t>
        <a:bodyPr/>
        <a:lstStyle/>
        <a:p>
          <a:r>
            <a:rPr lang="en-US"/>
            <a:t>Highlight how your findings address the research objectives and questions.</a:t>
          </a:r>
        </a:p>
      </dgm:t>
    </dgm:pt>
    <dgm:pt modelId="{FE857670-71BC-4093-87AA-BF70D054AB70}" type="parTrans" cxnId="{E2122B84-DEB7-41D5-A388-B7A8E89E5E13}">
      <dgm:prSet/>
      <dgm:spPr/>
      <dgm:t>
        <a:bodyPr/>
        <a:lstStyle/>
        <a:p>
          <a:endParaRPr lang="en-US"/>
        </a:p>
      </dgm:t>
    </dgm:pt>
    <dgm:pt modelId="{3D9F0995-38B5-410C-ADED-C2BACEA73B8D}" type="sibTrans" cxnId="{E2122B84-DEB7-41D5-A388-B7A8E89E5E13}">
      <dgm:prSet/>
      <dgm:spPr/>
      <dgm:t>
        <a:bodyPr/>
        <a:lstStyle/>
        <a:p>
          <a:endParaRPr lang="en-US"/>
        </a:p>
      </dgm:t>
    </dgm:pt>
    <dgm:pt modelId="{6A2BED80-E39D-4530-B04D-CE0D5A0BAD64}">
      <dgm:prSet/>
      <dgm:spPr/>
      <dgm:t>
        <a:bodyPr/>
        <a:lstStyle/>
        <a:p>
          <a:r>
            <a:rPr lang="en-US" dirty="0"/>
            <a:t>Implications</a:t>
          </a:r>
        </a:p>
      </dgm:t>
    </dgm:pt>
    <dgm:pt modelId="{73B15040-5818-48F7-AAE9-4F29B69E9A17}" type="parTrans" cxnId="{E676166B-F75A-4AAF-9E7B-7C1937455D0D}">
      <dgm:prSet/>
      <dgm:spPr/>
      <dgm:t>
        <a:bodyPr/>
        <a:lstStyle/>
        <a:p>
          <a:endParaRPr lang="en-US"/>
        </a:p>
      </dgm:t>
    </dgm:pt>
    <dgm:pt modelId="{39571C4B-430E-466A-8F54-6C3A5D33EFD3}" type="sibTrans" cxnId="{E676166B-F75A-4AAF-9E7B-7C1937455D0D}">
      <dgm:prSet/>
      <dgm:spPr/>
      <dgm:t>
        <a:bodyPr/>
        <a:lstStyle/>
        <a:p>
          <a:endParaRPr lang="en-US"/>
        </a:p>
      </dgm:t>
    </dgm:pt>
    <dgm:pt modelId="{C7947075-C923-4226-AB89-1F0016814D21}">
      <dgm:prSet/>
      <dgm:spPr/>
      <dgm:t>
        <a:bodyPr/>
        <a:lstStyle/>
        <a:p>
          <a:r>
            <a:rPr lang="en-US"/>
            <a:t>Discuss the implications and importance of your results.</a:t>
          </a:r>
        </a:p>
      </dgm:t>
    </dgm:pt>
    <dgm:pt modelId="{B745E1E9-334E-41CB-8C93-7A1AAE5FD3E9}" type="parTrans" cxnId="{1A9CC780-B384-42E0-812D-41928B829D9E}">
      <dgm:prSet/>
      <dgm:spPr/>
      <dgm:t>
        <a:bodyPr/>
        <a:lstStyle/>
        <a:p>
          <a:endParaRPr lang="en-US"/>
        </a:p>
      </dgm:t>
    </dgm:pt>
    <dgm:pt modelId="{4CD1B5EC-6950-4D52-9954-B6A3A3772F1F}" type="sibTrans" cxnId="{1A9CC780-B384-42E0-812D-41928B829D9E}">
      <dgm:prSet/>
      <dgm:spPr/>
      <dgm:t>
        <a:bodyPr/>
        <a:lstStyle/>
        <a:p>
          <a:endParaRPr lang="en-US"/>
        </a:p>
      </dgm:t>
    </dgm:pt>
    <dgm:pt modelId="{227107A8-0891-43CF-9920-5654614A2A40}">
      <dgm:prSet/>
      <dgm:spPr/>
      <dgm:t>
        <a:bodyPr/>
        <a:lstStyle/>
        <a:p>
          <a:r>
            <a:rPr lang="en-US" dirty="0"/>
            <a:t>Recommend</a:t>
          </a:r>
        </a:p>
      </dgm:t>
    </dgm:pt>
    <dgm:pt modelId="{035111E5-4193-4233-BAAF-4022017D5F91}" type="parTrans" cxnId="{C7849C77-3FB1-4B5C-BAB9-61E62A048355}">
      <dgm:prSet/>
      <dgm:spPr/>
      <dgm:t>
        <a:bodyPr/>
        <a:lstStyle/>
        <a:p>
          <a:endParaRPr lang="en-US"/>
        </a:p>
      </dgm:t>
    </dgm:pt>
    <dgm:pt modelId="{63C3D2FA-F696-4010-B789-910962BF733D}" type="sibTrans" cxnId="{C7849C77-3FB1-4B5C-BAB9-61E62A048355}">
      <dgm:prSet/>
      <dgm:spPr/>
      <dgm:t>
        <a:bodyPr/>
        <a:lstStyle/>
        <a:p>
          <a:endParaRPr lang="en-US"/>
        </a:p>
      </dgm:t>
    </dgm:pt>
    <dgm:pt modelId="{0B4B0D01-81D1-47FE-93D6-CF5F1ADD0723}">
      <dgm:prSet/>
      <dgm:spPr/>
      <dgm:t>
        <a:bodyPr/>
        <a:lstStyle/>
        <a:p>
          <a:r>
            <a:rPr lang="en-US"/>
            <a:t>Provide recommendations based on your findings.</a:t>
          </a:r>
        </a:p>
      </dgm:t>
    </dgm:pt>
    <dgm:pt modelId="{09FC7653-FCE3-4C2C-9E5B-C5B4D134BB25}" type="parTrans" cxnId="{B0CA63D1-8043-4341-8DAD-CD2D12017C63}">
      <dgm:prSet/>
      <dgm:spPr/>
      <dgm:t>
        <a:bodyPr/>
        <a:lstStyle/>
        <a:p>
          <a:endParaRPr lang="en-US"/>
        </a:p>
      </dgm:t>
    </dgm:pt>
    <dgm:pt modelId="{548CF00F-AF9E-4016-91BA-73BBA659EB1A}" type="sibTrans" cxnId="{B0CA63D1-8043-4341-8DAD-CD2D12017C63}">
      <dgm:prSet/>
      <dgm:spPr/>
      <dgm:t>
        <a:bodyPr/>
        <a:lstStyle/>
        <a:p>
          <a:endParaRPr lang="en-US"/>
        </a:p>
      </dgm:t>
    </dgm:pt>
    <dgm:pt modelId="{5C01D102-7E49-4EC2-9061-888F57BEF016}">
      <dgm:prSet/>
      <dgm:spPr/>
      <dgm:t>
        <a:bodyPr/>
        <a:lstStyle/>
        <a:p>
          <a:r>
            <a:rPr lang="en-US" dirty="0"/>
            <a:t>Future Research</a:t>
          </a:r>
        </a:p>
      </dgm:t>
    </dgm:pt>
    <dgm:pt modelId="{BE96D1C0-738F-49DE-9B30-C4AC82685A26}" type="parTrans" cxnId="{1F11A5D3-900E-419A-8F39-6C062F99F60F}">
      <dgm:prSet/>
      <dgm:spPr/>
      <dgm:t>
        <a:bodyPr/>
        <a:lstStyle/>
        <a:p>
          <a:endParaRPr lang="en-US"/>
        </a:p>
      </dgm:t>
    </dgm:pt>
    <dgm:pt modelId="{B51A5962-0A1D-41E4-9BD4-4D5F6EED026E}" type="sibTrans" cxnId="{1F11A5D3-900E-419A-8F39-6C062F99F60F}">
      <dgm:prSet/>
      <dgm:spPr/>
      <dgm:t>
        <a:bodyPr/>
        <a:lstStyle/>
        <a:p>
          <a:endParaRPr lang="en-US"/>
        </a:p>
      </dgm:t>
    </dgm:pt>
    <dgm:pt modelId="{BAC145CD-F1BC-4D43-AEC2-7DCF47799D99}">
      <dgm:prSet/>
      <dgm:spPr/>
      <dgm:t>
        <a:bodyPr/>
        <a:lstStyle/>
        <a:p>
          <a:r>
            <a:rPr lang="en-US"/>
            <a:t>Include any suggestions for future research or policy implications.</a:t>
          </a:r>
        </a:p>
      </dgm:t>
    </dgm:pt>
    <dgm:pt modelId="{679F2105-0F03-4A1E-94F6-182E9B9E2651}" type="parTrans" cxnId="{A9442A68-AD20-467C-9D61-93FB4280C673}">
      <dgm:prSet/>
      <dgm:spPr/>
      <dgm:t>
        <a:bodyPr/>
        <a:lstStyle/>
        <a:p>
          <a:endParaRPr lang="en-US"/>
        </a:p>
      </dgm:t>
    </dgm:pt>
    <dgm:pt modelId="{5AC7DCB3-ECD1-4F17-B943-82CE838085FA}" type="sibTrans" cxnId="{A9442A68-AD20-467C-9D61-93FB4280C673}">
      <dgm:prSet/>
      <dgm:spPr/>
      <dgm:t>
        <a:bodyPr/>
        <a:lstStyle/>
        <a:p>
          <a:endParaRPr lang="en-US"/>
        </a:p>
      </dgm:t>
    </dgm:pt>
    <dgm:pt modelId="{C2D91FB5-B37F-4E86-B458-E0E830D698F9}" type="pres">
      <dgm:prSet presAssocID="{0CC1AE64-59B7-48A9-997D-E29C8800BB26}" presName="Name0" presStyleCnt="0">
        <dgm:presLayoutVars>
          <dgm:dir/>
          <dgm:animLvl val="lvl"/>
          <dgm:resizeHandles val="exact"/>
        </dgm:presLayoutVars>
      </dgm:prSet>
      <dgm:spPr/>
    </dgm:pt>
    <dgm:pt modelId="{C191EEFC-0FFF-479E-803D-E9011A4D594E}" type="pres">
      <dgm:prSet presAssocID="{BADC27AE-25EF-4162-A3D2-24F874DEB5E9}" presName="linNode" presStyleCnt="0"/>
      <dgm:spPr/>
    </dgm:pt>
    <dgm:pt modelId="{5D4BEF5E-7E00-443C-B027-BD71E1A20742}" type="pres">
      <dgm:prSet presAssocID="{BADC27AE-25EF-4162-A3D2-24F874DEB5E9}" presName="parentText" presStyleLbl="alignNode1" presStyleIdx="0" presStyleCnt="5">
        <dgm:presLayoutVars>
          <dgm:chMax val="1"/>
          <dgm:bulletEnabled/>
        </dgm:presLayoutVars>
      </dgm:prSet>
      <dgm:spPr/>
    </dgm:pt>
    <dgm:pt modelId="{4E278F3F-A2A2-4006-8D72-75878A08AB90}" type="pres">
      <dgm:prSet presAssocID="{BADC27AE-25EF-4162-A3D2-24F874DEB5E9}" presName="descendantText" presStyleLbl="alignAccFollowNode1" presStyleIdx="0" presStyleCnt="5">
        <dgm:presLayoutVars>
          <dgm:bulletEnabled/>
        </dgm:presLayoutVars>
      </dgm:prSet>
      <dgm:spPr/>
    </dgm:pt>
    <dgm:pt modelId="{0F5059F7-7573-43AD-81BF-7A41EDDDDCE1}" type="pres">
      <dgm:prSet presAssocID="{18029BE9-907C-4698-AB0A-72E251BA2EA5}" presName="sp" presStyleCnt="0"/>
      <dgm:spPr/>
    </dgm:pt>
    <dgm:pt modelId="{B864D39F-48BB-45F1-B179-00A14874BF3A}" type="pres">
      <dgm:prSet presAssocID="{FC6536C8-D999-413A-9C99-C985CD72D39D}" presName="linNode" presStyleCnt="0"/>
      <dgm:spPr/>
    </dgm:pt>
    <dgm:pt modelId="{64225FFE-E535-4CFF-8ED8-E678256A528F}" type="pres">
      <dgm:prSet presAssocID="{FC6536C8-D999-413A-9C99-C985CD72D39D}" presName="parentText" presStyleLbl="alignNode1" presStyleIdx="1" presStyleCnt="5">
        <dgm:presLayoutVars>
          <dgm:chMax val="1"/>
          <dgm:bulletEnabled/>
        </dgm:presLayoutVars>
      </dgm:prSet>
      <dgm:spPr/>
    </dgm:pt>
    <dgm:pt modelId="{F2BC9AEA-8F75-4188-903C-59B37315D0EE}" type="pres">
      <dgm:prSet presAssocID="{FC6536C8-D999-413A-9C99-C985CD72D39D}" presName="descendantText" presStyleLbl="alignAccFollowNode1" presStyleIdx="1" presStyleCnt="5">
        <dgm:presLayoutVars>
          <dgm:bulletEnabled/>
        </dgm:presLayoutVars>
      </dgm:prSet>
      <dgm:spPr/>
    </dgm:pt>
    <dgm:pt modelId="{BBFAE65B-DA67-4536-86D5-762CA986B5DA}" type="pres">
      <dgm:prSet presAssocID="{19AA8186-0BC6-4D93-B046-B2699C42CB76}" presName="sp" presStyleCnt="0"/>
      <dgm:spPr/>
    </dgm:pt>
    <dgm:pt modelId="{E9B341AB-73F5-4068-96E7-4CF9E7BAC69B}" type="pres">
      <dgm:prSet presAssocID="{6A2BED80-E39D-4530-B04D-CE0D5A0BAD64}" presName="linNode" presStyleCnt="0"/>
      <dgm:spPr/>
    </dgm:pt>
    <dgm:pt modelId="{AEB1B7C4-49FF-4DC4-8875-0B65850623DF}" type="pres">
      <dgm:prSet presAssocID="{6A2BED80-E39D-4530-B04D-CE0D5A0BAD64}" presName="parentText" presStyleLbl="alignNode1" presStyleIdx="2" presStyleCnt="5">
        <dgm:presLayoutVars>
          <dgm:chMax val="1"/>
          <dgm:bulletEnabled/>
        </dgm:presLayoutVars>
      </dgm:prSet>
      <dgm:spPr/>
    </dgm:pt>
    <dgm:pt modelId="{379D3E9C-4D45-4CA9-9C59-520124836215}" type="pres">
      <dgm:prSet presAssocID="{6A2BED80-E39D-4530-B04D-CE0D5A0BAD64}" presName="descendantText" presStyleLbl="alignAccFollowNode1" presStyleIdx="2" presStyleCnt="5">
        <dgm:presLayoutVars>
          <dgm:bulletEnabled/>
        </dgm:presLayoutVars>
      </dgm:prSet>
      <dgm:spPr/>
    </dgm:pt>
    <dgm:pt modelId="{A2CE5FC8-93FE-4124-B47D-7DB575BD8639}" type="pres">
      <dgm:prSet presAssocID="{39571C4B-430E-466A-8F54-6C3A5D33EFD3}" presName="sp" presStyleCnt="0"/>
      <dgm:spPr/>
    </dgm:pt>
    <dgm:pt modelId="{5E2FE1F6-0A3E-43CB-8CE3-C5363B039D27}" type="pres">
      <dgm:prSet presAssocID="{227107A8-0891-43CF-9920-5654614A2A40}" presName="linNode" presStyleCnt="0"/>
      <dgm:spPr/>
    </dgm:pt>
    <dgm:pt modelId="{2792A55C-99A1-486C-A38D-0EBEBDF4A456}" type="pres">
      <dgm:prSet presAssocID="{227107A8-0891-43CF-9920-5654614A2A40}" presName="parentText" presStyleLbl="alignNode1" presStyleIdx="3" presStyleCnt="5">
        <dgm:presLayoutVars>
          <dgm:chMax val="1"/>
          <dgm:bulletEnabled/>
        </dgm:presLayoutVars>
      </dgm:prSet>
      <dgm:spPr/>
    </dgm:pt>
    <dgm:pt modelId="{5923C9F0-4F1D-45F7-ABD9-664B638040FC}" type="pres">
      <dgm:prSet presAssocID="{227107A8-0891-43CF-9920-5654614A2A40}" presName="descendantText" presStyleLbl="alignAccFollowNode1" presStyleIdx="3" presStyleCnt="5">
        <dgm:presLayoutVars>
          <dgm:bulletEnabled/>
        </dgm:presLayoutVars>
      </dgm:prSet>
      <dgm:spPr/>
    </dgm:pt>
    <dgm:pt modelId="{14B64C68-585B-4FBE-957F-C9A4C745F27A}" type="pres">
      <dgm:prSet presAssocID="{63C3D2FA-F696-4010-B789-910962BF733D}" presName="sp" presStyleCnt="0"/>
      <dgm:spPr/>
    </dgm:pt>
    <dgm:pt modelId="{F2E760FE-89C9-4E01-88E9-0E15815EE0E7}" type="pres">
      <dgm:prSet presAssocID="{5C01D102-7E49-4EC2-9061-888F57BEF016}" presName="linNode" presStyleCnt="0"/>
      <dgm:spPr/>
    </dgm:pt>
    <dgm:pt modelId="{0E4B5BD8-8029-41C1-A559-99A17B0385C5}" type="pres">
      <dgm:prSet presAssocID="{5C01D102-7E49-4EC2-9061-888F57BEF016}" presName="parentText" presStyleLbl="alignNode1" presStyleIdx="4" presStyleCnt="5">
        <dgm:presLayoutVars>
          <dgm:chMax val="1"/>
          <dgm:bulletEnabled/>
        </dgm:presLayoutVars>
      </dgm:prSet>
      <dgm:spPr/>
    </dgm:pt>
    <dgm:pt modelId="{1608AA9D-1F58-4202-A9D1-1037A1B0D3CE}" type="pres">
      <dgm:prSet presAssocID="{5C01D102-7E49-4EC2-9061-888F57BEF016}" presName="descendantText" presStyleLbl="alignAccFollowNode1" presStyleIdx="4" presStyleCnt="5">
        <dgm:presLayoutVars>
          <dgm:bulletEnabled/>
        </dgm:presLayoutVars>
      </dgm:prSet>
      <dgm:spPr/>
    </dgm:pt>
  </dgm:ptLst>
  <dgm:cxnLst>
    <dgm:cxn modelId="{6D0E212B-D150-466F-B320-11BCFD40FE1D}" type="presOf" srcId="{1725CA15-C9E8-41F6-A5D4-8DE4B68966E2}" destId="{4E278F3F-A2A2-4006-8D72-75878A08AB90}" srcOrd="0" destOrd="0" presId="urn:microsoft.com/office/officeart/2016/7/layout/VerticalSolidActionList"/>
    <dgm:cxn modelId="{A72D682F-3E2A-4405-B7A0-7FFEB87B33DC}" type="presOf" srcId="{6A2BED80-E39D-4530-B04D-CE0D5A0BAD64}" destId="{AEB1B7C4-49FF-4DC4-8875-0B65850623DF}" srcOrd="0" destOrd="0" presId="urn:microsoft.com/office/officeart/2016/7/layout/VerticalSolidActionList"/>
    <dgm:cxn modelId="{8FCB0D33-9EA6-4515-ACBD-0377ADD3A05B}" type="presOf" srcId="{BAC145CD-F1BC-4D43-AEC2-7DCF47799D99}" destId="{1608AA9D-1F58-4202-A9D1-1037A1B0D3CE}" srcOrd="0" destOrd="0" presId="urn:microsoft.com/office/officeart/2016/7/layout/VerticalSolidActionList"/>
    <dgm:cxn modelId="{CBA43F64-5491-4992-8540-575E36DBD686}" type="presOf" srcId="{227107A8-0891-43CF-9920-5654614A2A40}" destId="{2792A55C-99A1-486C-A38D-0EBEBDF4A456}" srcOrd="0" destOrd="0" presId="urn:microsoft.com/office/officeart/2016/7/layout/VerticalSolidActionList"/>
    <dgm:cxn modelId="{A9442A68-AD20-467C-9D61-93FB4280C673}" srcId="{5C01D102-7E49-4EC2-9061-888F57BEF016}" destId="{BAC145CD-F1BC-4D43-AEC2-7DCF47799D99}" srcOrd="0" destOrd="0" parTransId="{679F2105-0F03-4A1E-94F6-182E9B9E2651}" sibTransId="{5AC7DCB3-ECD1-4F17-B943-82CE838085FA}"/>
    <dgm:cxn modelId="{A9049D6A-ECB9-442D-BEFC-72B94EF2B0D1}" type="presOf" srcId="{0CC1AE64-59B7-48A9-997D-E29C8800BB26}" destId="{C2D91FB5-B37F-4E86-B458-E0E830D698F9}" srcOrd="0" destOrd="0" presId="urn:microsoft.com/office/officeart/2016/7/layout/VerticalSolidActionList"/>
    <dgm:cxn modelId="{E676166B-F75A-4AAF-9E7B-7C1937455D0D}" srcId="{0CC1AE64-59B7-48A9-997D-E29C8800BB26}" destId="{6A2BED80-E39D-4530-B04D-CE0D5A0BAD64}" srcOrd="2" destOrd="0" parTransId="{73B15040-5818-48F7-AAE9-4F29B69E9A17}" sibTransId="{39571C4B-430E-466A-8F54-6C3A5D33EFD3}"/>
    <dgm:cxn modelId="{C7849C77-3FB1-4B5C-BAB9-61E62A048355}" srcId="{0CC1AE64-59B7-48A9-997D-E29C8800BB26}" destId="{227107A8-0891-43CF-9920-5654614A2A40}" srcOrd="3" destOrd="0" parTransId="{035111E5-4193-4233-BAAF-4022017D5F91}" sibTransId="{63C3D2FA-F696-4010-B789-910962BF733D}"/>
    <dgm:cxn modelId="{458A2B7E-EA99-4C98-895C-22CE8F88BD8A}" srcId="{0CC1AE64-59B7-48A9-997D-E29C8800BB26}" destId="{FC6536C8-D999-413A-9C99-C985CD72D39D}" srcOrd="1" destOrd="0" parTransId="{4830BD38-441F-48A5-B8CD-10D9173CECFB}" sibTransId="{19AA8186-0BC6-4D93-B046-B2699C42CB76}"/>
    <dgm:cxn modelId="{1A9CC780-B384-42E0-812D-41928B829D9E}" srcId="{6A2BED80-E39D-4530-B04D-CE0D5A0BAD64}" destId="{C7947075-C923-4226-AB89-1F0016814D21}" srcOrd="0" destOrd="0" parTransId="{B745E1E9-334E-41CB-8C93-7A1AAE5FD3E9}" sibTransId="{4CD1B5EC-6950-4D52-9954-B6A3A3772F1F}"/>
    <dgm:cxn modelId="{E2122B84-DEB7-41D5-A388-B7A8E89E5E13}" srcId="{FC6536C8-D999-413A-9C99-C985CD72D39D}" destId="{2BB131DC-32F7-4C11-8484-09C6E1ECFF15}" srcOrd="0" destOrd="0" parTransId="{FE857670-71BC-4093-87AA-BF70D054AB70}" sibTransId="{3D9F0995-38B5-410C-ADED-C2BACEA73B8D}"/>
    <dgm:cxn modelId="{A1851D8B-4EC7-47D5-B502-E4B73D9CD614}" srcId="{BADC27AE-25EF-4162-A3D2-24F874DEB5E9}" destId="{1725CA15-C9E8-41F6-A5D4-8DE4B68966E2}" srcOrd="0" destOrd="0" parTransId="{BBDBC2D0-08FC-4DB6-8E1F-F056C963B808}" sibTransId="{D4F77B0D-5D2C-4D45-869E-CF59A427288A}"/>
    <dgm:cxn modelId="{282B8391-1B80-44DE-AD4C-EADFAD9494E5}" type="presOf" srcId="{0B4B0D01-81D1-47FE-93D6-CF5F1ADD0723}" destId="{5923C9F0-4F1D-45F7-ABD9-664B638040FC}" srcOrd="0" destOrd="0" presId="urn:microsoft.com/office/officeart/2016/7/layout/VerticalSolidActionList"/>
    <dgm:cxn modelId="{196072B0-5163-4195-80A4-1A7CF8FD7B62}" type="presOf" srcId="{FC6536C8-D999-413A-9C99-C985CD72D39D}" destId="{64225FFE-E535-4CFF-8ED8-E678256A528F}" srcOrd="0" destOrd="0" presId="urn:microsoft.com/office/officeart/2016/7/layout/VerticalSolidActionList"/>
    <dgm:cxn modelId="{FD1FA3B7-2B9A-4596-8C51-054B1E5BD3AE}" srcId="{0CC1AE64-59B7-48A9-997D-E29C8800BB26}" destId="{BADC27AE-25EF-4162-A3D2-24F874DEB5E9}" srcOrd="0" destOrd="0" parTransId="{5B49F706-FDD1-4241-AA27-0A572AB7D9A6}" sibTransId="{18029BE9-907C-4698-AB0A-72E251BA2EA5}"/>
    <dgm:cxn modelId="{B0CA63D1-8043-4341-8DAD-CD2D12017C63}" srcId="{227107A8-0891-43CF-9920-5654614A2A40}" destId="{0B4B0D01-81D1-47FE-93D6-CF5F1ADD0723}" srcOrd="0" destOrd="0" parTransId="{09FC7653-FCE3-4C2C-9E5B-C5B4D134BB25}" sibTransId="{548CF00F-AF9E-4016-91BA-73BBA659EB1A}"/>
    <dgm:cxn modelId="{31C849D2-9246-45EF-8ADC-331E3F98BA5B}" type="presOf" srcId="{5C01D102-7E49-4EC2-9061-888F57BEF016}" destId="{0E4B5BD8-8029-41C1-A559-99A17B0385C5}" srcOrd="0" destOrd="0" presId="urn:microsoft.com/office/officeart/2016/7/layout/VerticalSolidActionList"/>
    <dgm:cxn modelId="{1F11A5D3-900E-419A-8F39-6C062F99F60F}" srcId="{0CC1AE64-59B7-48A9-997D-E29C8800BB26}" destId="{5C01D102-7E49-4EC2-9061-888F57BEF016}" srcOrd="4" destOrd="0" parTransId="{BE96D1C0-738F-49DE-9B30-C4AC82685A26}" sibTransId="{B51A5962-0A1D-41E4-9BD4-4D5F6EED026E}"/>
    <dgm:cxn modelId="{9AFEEDE8-A4A5-4D58-8720-8B2B99CA5290}" type="presOf" srcId="{2BB131DC-32F7-4C11-8484-09C6E1ECFF15}" destId="{F2BC9AEA-8F75-4188-903C-59B37315D0EE}" srcOrd="0" destOrd="0" presId="urn:microsoft.com/office/officeart/2016/7/layout/VerticalSolidActionList"/>
    <dgm:cxn modelId="{89D228F0-BB89-4203-BFEA-26B4D741CE95}" type="presOf" srcId="{BADC27AE-25EF-4162-A3D2-24F874DEB5E9}" destId="{5D4BEF5E-7E00-443C-B027-BD71E1A20742}" srcOrd="0" destOrd="0" presId="urn:microsoft.com/office/officeart/2016/7/layout/VerticalSolidActionList"/>
    <dgm:cxn modelId="{3CC15FFD-6C0C-4888-BBC9-C836D6D41C05}" type="presOf" srcId="{C7947075-C923-4226-AB89-1F0016814D21}" destId="{379D3E9C-4D45-4CA9-9C59-520124836215}" srcOrd="0" destOrd="0" presId="urn:microsoft.com/office/officeart/2016/7/layout/VerticalSolidActionList"/>
    <dgm:cxn modelId="{938A922C-4106-40AF-A8E6-BB66F9C50624}" type="presParOf" srcId="{C2D91FB5-B37F-4E86-B458-E0E830D698F9}" destId="{C191EEFC-0FFF-479E-803D-E9011A4D594E}" srcOrd="0" destOrd="0" presId="urn:microsoft.com/office/officeart/2016/7/layout/VerticalSolidActionList"/>
    <dgm:cxn modelId="{6C7FAB40-8319-4CD0-B506-8F46A4A8E33C}" type="presParOf" srcId="{C191EEFC-0FFF-479E-803D-E9011A4D594E}" destId="{5D4BEF5E-7E00-443C-B027-BD71E1A20742}" srcOrd="0" destOrd="0" presId="urn:microsoft.com/office/officeart/2016/7/layout/VerticalSolidActionList"/>
    <dgm:cxn modelId="{04BAAD53-37D2-4D3B-9E57-3C56DE649D0D}" type="presParOf" srcId="{C191EEFC-0FFF-479E-803D-E9011A4D594E}" destId="{4E278F3F-A2A2-4006-8D72-75878A08AB90}" srcOrd="1" destOrd="0" presId="urn:microsoft.com/office/officeart/2016/7/layout/VerticalSolidActionList"/>
    <dgm:cxn modelId="{24E2F5D4-4BCD-4417-BED3-34DEBCA2799D}" type="presParOf" srcId="{C2D91FB5-B37F-4E86-B458-E0E830D698F9}" destId="{0F5059F7-7573-43AD-81BF-7A41EDDDDCE1}" srcOrd="1" destOrd="0" presId="urn:microsoft.com/office/officeart/2016/7/layout/VerticalSolidActionList"/>
    <dgm:cxn modelId="{6BD23ABA-EFFE-4C3C-81A1-7EFB8A79B2AF}" type="presParOf" srcId="{C2D91FB5-B37F-4E86-B458-E0E830D698F9}" destId="{B864D39F-48BB-45F1-B179-00A14874BF3A}" srcOrd="2" destOrd="0" presId="urn:microsoft.com/office/officeart/2016/7/layout/VerticalSolidActionList"/>
    <dgm:cxn modelId="{C88DA38D-83A1-4D62-A352-DED1F50552FF}" type="presParOf" srcId="{B864D39F-48BB-45F1-B179-00A14874BF3A}" destId="{64225FFE-E535-4CFF-8ED8-E678256A528F}" srcOrd="0" destOrd="0" presId="urn:microsoft.com/office/officeart/2016/7/layout/VerticalSolidActionList"/>
    <dgm:cxn modelId="{A034F3EB-7679-46F7-938A-247F2F88D0AE}" type="presParOf" srcId="{B864D39F-48BB-45F1-B179-00A14874BF3A}" destId="{F2BC9AEA-8F75-4188-903C-59B37315D0EE}" srcOrd="1" destOrd="0" presId="urn:microsoft.com/office/officeart/2016/7/layout/VerticalSolidActionList"/>
    <dgm:cxn modelId="{22C5D148-AC95-40B1-9566-19085F99C66D}" type="presParOf" srcId="{C2D91FB5-B37F-4E86-B458-E0E830D698F9}" destId="{BBFAE65B-DA67-4536-86D5-762CA986B5DA}" srcOrd="3" destOrd="0" presId="urn:microsoft.com/office/officeart/2016/7/layout/VerticalSolidActionList"/>
    <dgm:cxn modelId="{24BE1672-00EA-4022-A37F-F29587F02DF9}" type="presParOf" srcId="{C2D91FB5-B37F-4E86-B458-E0E830D698F9}" destId="{E9B341AB-73F5-4068-96E7-4CF9E7BAC69B}" srcOrd="4" destOrd="0" presId="urn:microsoft.com/office/officeart/2016/7/layout/VerticalSolidActionList"/>
    <dgm:cxn modelId="{6906B398-2E98-45E2-BDC4-287B653183D1}" type="presParOf" srcId="{E9B341AB-73F5-4068-96E7-4CF9E7BAC69B}" destId="{AEB1B7C4-49FF-4DC4-8875-0B65850623DF}" srcOrd="0" destOrd="0" presId="urn:microsoft.com/office/officeart/2016/7/layout/VerticalSolidActionList"/>
    <dgm:cxn modelId="{79DA407D-AE15-479C-AB3A-39599BE13B35}" type="presParOf" srcId="{E9B341AB-73F5-4068-96E7-4CF9E7BAC69B}" destId="{379D3E9C-4D45-4CA9-9C59-520124836215}" srcOrd="1" destOrd="0" presId="urn:microsoft.com/office/officeart/2016/7/layout/VerticalSolidActionList"/>
    <dgm:cxn modelId="{48E17505-74B0-42D6-965E-A8D94301D3FC}" type="presParOf" srcId="{C2D91FB5-B37F-4E86-B458-E0E830D698F9}" destId="{A2CE5FC8-93FE-4124-B47D-7DB575BD8639}" srcOrd="5" destOrd="0" presId="urn:microsoft.com/office/officeart/2016/7/layout/VerticalSolidActionList"/>
    <dgm:cxn modelId="{D7C7FD64-CD9B-4C11-BE35-39681CA11A88}" type="presParOf" srcId="{C2D91FB5-B37F-4E86-B458-E0E830D698F9}" destId="{5E2FE1F6-0A3E-43CB-8CE3-C5363B039D27}" srcOrd="6" destOrd="0" presId="urn:microsoft.com/office/officeart/2016/7/layout/VerticalSolidActionList"/>
    <dgm:cxn modelId="{2A2ED100-F448-48E0-B056-C94385B60BB4}" type="presParOf" srcId="{5E2FE1F6-0A3E-43CB-8CE3-C5363B039D27}" destId="{2792A55C-99A1-486C-A38D-0EBEBDF4A456}" srcOrd="0" destOrd="0" presId="urn:microsoft.com/office/officeart/2016/7/layout/VerticalSolidActionList"/>
    <dgm:cxn modelId="{78799B5F-2330-4726-98A3-CAC6D3C21AD2}" type="presParOf" srcId="{5E2FE1F6-0A3E-43CB-8CE3-C5363B039D27}" destId="{5923C9F0-4F1D-45F7-ABD9-664B638040FC}" srcOrd="1" destOrd="0" presId="urn:microsoft.com/office/officeart/2016/7/layout/VerticalSolidActionList"/>
    <dgm:cxn modelId="{6B3D0FDB-B1A1-4A82-9A38-9A954F7B4073}" type="presParOf" srcId="{C2D91FB5-B37F-4E86-B458-E0E830D698F9}" destId="{14B64C68-585B-4FBE-957F-C9A4C745F27A}" srcOrd="7" destOrd="0" presId="urn:microsoft.com/office/officeart/2016/7/layout/VerticalSolidActionList"/>
    <dgm:cxn modelId="{D3B2D937-ABD5-44F0-8DD4-39701F54D9D5}" type="presParOf" srcId="{C2D91FB5-B37F-4E86-B458-E0E830D698F9}" destId="{F2E760FE-89C9-4E01-88E9-0E15815EE0E7}" srcOrd="8" destOrd="0" presId="urn:microsoft.com/office/officeart/2016/7/layout/VerticalSolidActionList"/>
    <dgm:cxn modelId="{144BDF47-436C-4366-8A73-1DF65C76FED6}" type="presParOf" srcId="{F2E760FE-89C9-4E01-88E9-0E15815EE0E7}" destId="{0E4B5BD8-8029-41C1-A559-99A17B0385C5}" srcOrd="0" destOrd="0" presId="urn:microsoft.com/office/officeart/2016/7/layout/VerticalSolidActionList"/>
    <dgm:cxn modelId="{7755B9FC-5A0E-4A28-9729-43AD0AB1EC25}" type="presParOf" srcId="{F2E760FE-89C9-4E01-88E9-0E15815EE0E7}" destId="{1608AA9D-1F58-4202-A9D1-1037A1B0D3CE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10DE58-66AE-4490-860E-6B155383BD3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D59770A-4F7D-43B6-8B8A-B466DAA6CCF1}">
      <dgm:prSet/>
      <dgm:spPr/>
      <dgm:t>
        <a:bodyPr/>
        <a:lstStyle/>
        <a:p>
          <a:r>
            <a:rPr lang="en-GB" dirty="0"/>
            <a:t>Summarize key findings in your thesis paper.</a:t>
          </a:r>
          <a:endParaRPr lang="en-US" dirty="0"/>
        </a:p>
      </dgm:t>
    </dgm:pt>
    <dgm:pt modelId="{346648D1-AC82-4357-9B77-C8555127C4E6}" type="parTrans" cxnId="{DD47EF4D-70A9-4D91-A6AE-6FF0AF11FCD2}">
      <dgm:prSet/>
      <dgm:spPr/>
      <dgm:t>
        <a:bodyPr/>
        <a:lstStyle/>
        <a:p>
          <a:endParaRPr lang="en-US"/>
        </a:p>
      </dgm:t>
    </dgm:pt>
    <dgm:pt modelId="{D9F8734E-3A5A-4ED6-879D-55A19DE2070B}" type="sibTrans" cxnId="{DD47EF4D-70A9-4D91-A6AE-6FF0AF11FCD2}">
      <dgm:prSet/>
      <dgm:spPr/>
      <dgm:t>
        <a:bodyPr/>
        <a:lstStyle/>
        <a:p>
          <a:endParaRPr lang="en-US"/>
        </a:p>
      </dgm:t>
    </dgm:pt>
    <dgm:pt modelId="{0871C781-8A79-4C12-ABD5-4940E4986FA0}">
      <dgm:prSet/>
      <dgm:spPr/>
      <dgm:t>
        <a:bodyPr/>
        <a:lstStyle/>
        <a:p>
          <a:r>
            <a:rPr lang="en-GB"/>
            <a:t>Reinforce the significance of your research.</a:t>
          </a:r>
          <a:endParaRPr lang="en-US"/>
        </a:p>
      </dgm:t>
    </dgm:pt>
    <dgm:pt modelId="{568140F7-6A66-4C86-A19E-F8BC02B9E58C}" type="parTrans" cxnId="{8AB1C3B6-6019-463D-B114-5448826B4CBE}">
      <dgm:prSet/>
      <dgm:spPr/>
      <dgm:t>
        <a:bodyPr/>
        <a:lstStyle/>
        <a:p>
          <a:endParaRPr lang="en-US"/>
        </a:p>
      </dgm:t>
    </dgm:pt>
    <dgm:pt modelId="{69B7504F-E8C7-43E8-85C6-6291F0E50930}" type="sibTrans" cxnId="{8AB1C3B6-6019-463D-B114-5448826B4CBE}">
      <dgm:prSet/>
      <dgm:spPr/>
      <dgm:t>
        <a:bodyPr/>
        <a:lstStyle/>
        <a:p>
          <a:endParaRPr lang="en-US"/>
        </a:p>
      </dgm:t>
    </dgm:pt>
    <dgm:pt modelId="{2C1080A5-82D2-41FA-9ECA-E51660C9FCA8}" type="pres">
      <dgm:prSet presAssocID="{6510DE58-66AE-4490-860E-6B155383BD37}" presName="linear" presStyleCnt="0">
        <dgm:presLayoutVars>
          <dgm:animLvl val="lvl"/>
          <dgm:resizeHandles val="exact"/>
        </dgm:presLayoutVars>
      </dgm:prSet>
      <dgm:spPr/>
    </dgm:pt>
    <dgm:pt modelId="{020D7FA4-560A-4EFD-AE29-80DA13C87B28}" type="pres">
      <dgm:prSet presAssocID="{7D59770A-4F7D-43B6-8B8A-B466DAA6CCF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3B7274C-5F66-4403-8C02-2B9D26613E4A}" type="pres">
      <dgm:prSet presAssocID="{D9F8734E-3A5A-4ED6-879D-55A19DE2070B}" presName="spacer" presStyleCnt="0"/>
      <dgm:spPr/>
    </dgm:pt>
    <dgm:pt modelId="{342C826F-6A54-428B-9CE9-DFD5DEC02F15}" type="pres">
      <dgm:prSet presAssocID="{0871C781-8A79-4C12-ABD5-4940E4986FA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037BE10-10FD-486F-8686-D1DC1036E3A0}" type="presOf" srcId="{0871C781-8A79-4C12-ABD5-4940E4986FA0}" destId="{342C826F-6A54-428B-9CE9-DFD5DEC02F15}" srcOrd="0" destOrd="0" presId="urn:microsoft.com/office/officeart/2005/8/layout/vList2"/>
    <dgm:cxn modelId="{DD47EF4D-70A9-4D91-A6AE-6FF0AF11FCD2}" srcId="{6510DE58-66AE-4490-860E-6B155383BD37}" destId="{7D59770A-4F7D-43B6-8B8A-B466DAA6CCF1}" srcOrd="0" destOrd="0" parTransId="{346648D1-AC82-4357-9B77-C8555127C4E6}" sibTransId="{D9F8734E-3A5A-4ED6-879D-55A19DE2070B}"/>
    <dgm:cxn modelId="{E62B31A6-9E4C-4BD9-8A3B-7B0CC77A4FAE}" type="presOf" srcId="{7D59770A-4F7D-43B6-8B8A-B466DAA6CCF1}" destId="{020D7FA4-560A-4EFD-AE29-80DA13C87B28}" srcOrd="0" destOrd="0" presId="urn:microsoft.com/office/officeart/2005/8/layout/vList2"/>
    <dgm:cxn modelId="{8AB1C3B6-6019-463D-B114-5448826B4CBE}" srcId="{6510DE58-66AE-4490-860E-6B155383BD37}" destId="{0871C781-8A79-4C12-ABD5-4940E4986FA0}" srcOrd="1" destOrd="0" parTransId="{568140F7-6A66-4C86-A19E-F8BC02B9E58C}" sibTransId="{69B7504F-E8C7-43E8-85C6-6291F0E50930}"/>
    <dgm:cxn modelId="{889D49C0-725E-4B2F-8455-A02A2878AB15}" type="presOf" srcId="{6510DE58-66AE-4490-860E-6B155383BD37}" destId="{2C1080A5-82D2-41FA-9ECA-E51660C9FCA8}" srcOrd="0" destOrd="0" presId="urn:microsoft.com/office/officeart/2005/8/layout/vList2"/>
    <dgm:cxn modelId="{6B6C38FB-1A45-4491-91A9-DACCB9FDFD97}" type="presParOf" srcId="{2C1080A5-82D2-41FA-9ECA-E51660C9FCA8}" destId="{020D7FA4-560A-4EFD-AE29-80DA13C87B28}" srcOrd="0" destOrd="0" presId="urn:microsoft.com/office/officeart/2005/8/layout/vList2"/>
    <dgm:cxn modelId="{D4FA94A6-03E0-40A5-A8DE-6012D8EC63B6}" type="presParOf" srcId="{2C1080A5-82D2-41FA-9ECA-E51660C9FCA8}" destId="{23B7274C-5F66-4403-8C02-2B9D26613E4A}" srcOrd="1" destOrd="0" presId="urn:microsoft.com/office/officeart/2005/8/layout/vList2"/>
    <dgm:cxn modelId="{0B1DE5A2-D667-4A5C-8737-883FFE00DE6F}" type="presParOf" srcId="{2C1080A5-82D2-41FA-9ECA-E51660C9FCA8}" destId="{342C826F-6A54-428B-9CE9-DFD5DEC02F1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71B08D-4813-467A-B4FB-9C4C97250B1D}">
      <dsp:nvSpPr>
        <dsp:cNvPr id="0" name=""/>
        <dsp:cNvSpPr/>
      </dsp:nvSpPr>
      <dsp:spPr>
        <a:xfrm>
          <a:off x="187" y="502556"/>
          <a:ext cx="2265094" cy="27181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41" tIns="0" rIns="223741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Background and context of the research.</a:t>
          </a:r>
          <a:endParaRPr lang="en-US" sz="2400" kern="1200" dirty="0"/>
        </a:p>
      </dsp:txBody>
      <dsp:txXfrm>
        <a:off x="187" y="1589802"/>
        <a:ext cx="2265094" cy="1630867"/>
      </dsp:txXfrm>
    </dsp:sp>
    <dsp:sp modelId="{326863FB-396D-49F4-BA01-C7165D2316D6}">
      <dsp:nvSpPr>
        <dsp:cNvPr id="0" name=""/>
        <dsp:cNvSpPr/>
      </dsp:nvSpPr>
      <dsp:spPr>
        <a:xfrm>
          <a:off x="187" y="502556"/>
          <a:ext cx="2265094" cy="1087245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41" tIns="165100" rIns="223741" bIns="16510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/>
            <a:t>01</a:t>
          </a:r>
        </a:p>
      </dsp:txBody>
      <dsp:txXfrm>
        <a:off x="187" y="502556"/>
        <a:ext cx="2265094" cy="1087245"/>
      </dsp:txXfrm>
    </dsp:sp>
    <dsp:sp modelId="{DB346666-BEC9-4061-85A6-FA025E8C8AD5}">
      <dsp:nvSpPr>
        <dsp:cNvPr id="0" name=""/>
        <dsp:cNvSpPr/>
      </dsp:nvSpPr>
      <dsp:spPr>
        <a:xfrm>
          <a:off x="2446489" y="502556"/>
          <a:ext cx="2265094" cy="27181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41" tIns="0" rIns="223741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Brief overview of the problem statement.</a:t>
          </a:r>
          <a:endParaRPr lang="en-US" sz="2400" kern="1200"/>
        </a:p>
      </dsp:txBody>
      <dsp:txXfrm>
        <a:off x="2446489" y="1589802"/>
        <a:ext cx="2265094" cy="1630867"/>
      </dsp:txXfrm>
    </dsp:sp>
    <dsp:sp modelId="{D000EAD5-2C79-4E0B-A7FD-E7E103A4EA05}">
      <dsp:nvSpPr>
        <dsp:cNvPr id="0" name=""/>
        <dsp:cNvSpPr/>
      </dsp:nvSpPr>
      <dsp:spPr>
        <a:xfrm>
          <a:off x="2446489" y="502556"/>
          <a:ext cx="2265094" cy="1087245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41" tIns="165100" rIns="223741" bIns="16510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/>
            <a:t>02</a:t>
          </a:r>
        </a:p>
      </dsp:txBody>
      <dsp:txXfrm>
        <a:off x="2446489" y="502556"/>
        <a:ext cx="2265094" cy="1087245"/>
      </dsp:txXfrm>
    </dsp:sp>
    <dsp:sp modelId="{01350A63-473D-48F6-8263-E9C03CF53F00}">
      <dsp:nvSpPr>
        <dsp:cNvPr id="0" name=""/>
        <dsp:cNvSpPr/>
      </dsp:nvSpPr>
      <dsp:spPr>
        <a:xfrm>
          <a:off x="4892791" y="502556"/>
          <a:ext cx="2265094" cy="271811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41" tIns="0" rIns="223741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Research objectives and questions.</a:t>
          </a:r>
          <a:endParaRPr lang="en-US" sz="2400" kern="1200"/>
        </a:p>
      </dsp:txBody>
      <dsp:txXfrm>
        <a:off x="4892791" y="1589802"/>
        <a:ext cx="2265094" cy="1630867"/>
      </dsp:txXfrm>
    </dsp:sp>
    <dsp:sp modelId="{960126C0-4CA1-4529-82AE-9149F12D1C8A}">
      <dsp:nvSpPr>
        <dsp:cNvPr id="0" name=""/>
        <dsp:cNvSpPr/>
      </dsp:nvSpPr>
      <dsp:spPr>
        <a:xfrm>
          <a:off x="4892791" y="502556"/>
          <a:ext cx="2265094" cy="1087245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41" tIns="165100" rIns="223741" bIns="16510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/>
            <a:t>03</a:t>
          </a:r>
        </a:p>
      </dsp:txBody>
      <dsp:txXfrm>
        <a:off x="4892791" y="502556"/>
        <a:ext cx="2265094" cy="1087245"/>
      </dsp:txXfrm>
    </dsp:sp>
    <dsp:sp modelId="{56B2F783-A9B1-43BC-85FC-48747B0A7335}">
      <dsp:nvSpPr>
        <dsp:cNvPr id="0" name=""/>
        <dsp:cNvSpPr/>
      </dsp:nvSpPr>
      <dsp:spPr>
        <a:xfrm>
          <a:off x="7339093" y="502556"/>
          <a:ext cx="2265094" cy="27181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41" tIns="0" rIns="223741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Significance of the research.</a:t>
          </a:r>
          <a:endParaRPr lang="en-US" sz="2400" kern="1200"/>
        </a:p>
      </dsp:txBody>
      <dsp:txXfrm>
        <a:off x="7339093" y="1589802"/>
        <a:ext cx="2265094" cy="1630867"/>
      </dsp:txXfrm>
    </dsp:sp>
    <dsp:sp modelId="{3FD10F24-1870-40DE-B9CC-5CF23912D24E}">
      <dsp:nvSpPr>
        <dsp:cNvPr id="0" name=""/>
        <dsp:cNvSpPr/>
      </dsp:nvSpPr>
      <dsp:spPr>
        <a:xfrm>
          <a:off x="7339093" y="502556"/>
          <a:ext cx="2265094" cy="1087245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741" tIns="165100" rIns="223741" bIns="16510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/>
            <a:t>04</a:t>
          </a:r>
        </a:p>
      </dsp:txBody>
      <dsp:txXfrm>
        <a:off x="7339093" y="502556"/>
        <a:ext cx="2265094" cy="10872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6EF4B-7CDB-40D4-8CF8-44FE8D171F9F}">
      <dsp:nvSpPr>
        <dsp:cNvPr id="0" name=""/>
        <dsp:cNvSpPr/>
      </dsp:nvSpPr>
      <dsp:spPr>
        <a:xfrm>
          <a:off x="0" y="0"/>
          <a:ext cx="7395368" cy="6701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Research design</a:t>
          </a:r>
          <a:endParaRPr lang="en-US" sz="3000" kern="1200" dirty="0"/>
        </a:p>
      </dsp:txBody>
      <dsp:txXfrm>
        <a:off x="19629" y="19629"/>
        <a:ext cx="6593780" cy="630922"/>
      </dsp:txXfrm>
    </dsp:sp>
    <dsp:sp modelId="{EB3713C8-71D5-4477-8A9B-841306D9E583}">
      <dsp:nvSpPr>
        <dsp:cNvPr id="0" name=""/>
        <dsp:cNvSpPr/>
      </dsp:nvSpPr>
      <dsp:spPr>
        <a:xfrm>
          <a:off x="552251" y="763261"/>
          <a:ext cx="7395368" cy="6701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Data collection methods</a:t>
          </a:r>
          <a:endParaRPr lang="en-US" sz="3000" kern="1200"/>
        </a:p>
      </dsp:txBody>
      <dsp:txXfrm>
        <a:off x="571880" y="782890"/>
        <a:ext cx="6368241" cy="630922"/>
      </dsp:txXfrm>
    </dsp:sp>
    <dsp:sp modelId="{140ED144-7CB2-4675-AA29-578A520E7AE9}">
      <dsp:nvSpPr>
        <dsp:cNvPr id="0" name=""/>
        <dsp:cNvSpPr/>
      </dsp:nvSpPr>
      <dsp:spPr>
        <a:xfrm>
          <a:off x="1104503" y="1526523"/>
          <a:ext cx="7395368" cy="6701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Data analysis techniques</a:t>
          </a:r>
          <a:endParaRPr lang="en-US" sz="3000" kern="1200"/>
        </a:p>
      </dsp:txBody>
      <dsp:txXfrm>
        <a:off x="1124132" y="1546152"/>
        <a:ext cx="6368241" cy="630922"/>
      </dsp:txXfrm>
    </dsp:sp>
    <dsp:sp modelId="{759BBEF0-CD88-4EB5-927A-389F0D85C27F}">
      <dsp:nvSpPr>
        <dsp:cNvPr id="0" name=""/>
        <dsp:cNvSpPr/>
      </dsp:nvSpPr>
      <dsp:spPr>
        <a:xfrm>
          <a:off x="1656754" y="2289784"/>
          <a:ext cx="7395368" cy="6701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Ethical considerations</a:t>
          </a:r>
          <a:endParaRPr lang="en-US" sz="3000" kern="1200"/>
        </a:p>
      </dsp:txBody>
      <dsp:txXfrm>
        <a:off x="1676383" y="2309413"/>
        <a:ext cx="6368241" cy="630922"/>
      </dsp:txXfrm>
    </dsp:sp>
    <dsp:sp modelId="{AC6E0009-D78A-4F7D-B121-89BEADAC3302}">
      <dsp:nvSpPr>
        <dsp:cNvPr id="0" name=""/>
        <dsp:cNvSpPr/>
      </dsp:nvSpPr>
      <dsp:spPr>
        <a:xfrm>
          <a:off x="2209006" y="3053046"/>
          <a:ext cx="7395368" cy="67018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Methodological limitations</a:t>
          </a:r>
          <a:endParaRPr lang="en-US" sz="3000" kern="1200"/>
        </a:p>
      </dsp:txBody>
      <dsp:txXfrm>
        <a:off x="2228635" y="3072675"/>
        <a:ext cx="6368241" cy="630922"/>
      </dsp:txXfrm>
    </dsp:sp>
    <dsp:sp modelId="{BE7F914B-863F-4AA6-B7F8-4D65729E9ED6}">
      <dsp:nvSpPr>
        <dsp:cNvPr id="0" name=""/>
        <dsp:cNvSpPr/>
      </dsp:nvSpPr>
      <dsp:spPr>
        <a:xfrm>
          <a:off x="6959751" y="489604"/>
          <a:ext cx="435617" cy="43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057765" y="489604"/>
        <a:ext cx="239589" cy="327802"/>
      </dsp:txXfrm>
    </dsp:sp>
    <dsp:sp modelId="{584107EF-BD8D-4178-8E7E-D1BD5D11DE6A}">
      <dsp:nvSpPr>
        <dsp:cNvPr id="0" name=""/>
        <dsp:cNvSpPr/>
      </dsp:nvSpPr>
      <dsp:spPr>
        <a:xfrm>
          <a:off x="7512002" y="1252865"/>
          <a:ext cx="435617" cy="43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610016" y="1252865"/>
        <a:ext cx="239589" cy="327802"/>
      </dsp:txXfrm>
    </dsp:sp>
    <dsp:sp modelId="{881D8694-F4B6-44A6-BBDD-6604A3D4D145}">
      <dsp:nvSpPr>
        <dsp:cNvPr id="0" name=""/>
        <dsp:cNvSpPr/>
      </dsp:nvSpPr>
      <dsp:spPr>
        <a:xfrm>
          <a:off x="8064254" y="2004957"/>
          <a:ext cx="435617" cy="43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162268" y="2004957"/>
        <a:ext cx="239589" cy="327802"/>
      </dsp:txXfrm>
    </dsp:sp>
    <dsp:sp modelId="{C1F612AB-526A-4CB0-8807-F51CDFF37137}">
      <dsp:nvSpPr>
        <dsp:cNvPr id="0" name=""/>
        <dsp:cNvSpPr/>
      </dsp:nvSpPr>
      <dsp:spPr>
        <a:xfrm>
          <a:off x="8616505" y="2775665"/>
          <a:ext cx="435617" cy="43561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8714519" y="2775665"/>
        <a:ext cx="239589" cy="3278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78F3F-A2A2-4006-8D72-75878A08AB90}">
      <dsp:nvSpPr>
        <dsp:cNvPr id="0" name=""/>
        <dsp:cNvSpPr/>
      </dsp:nvSpPr>
      <dsp:spPr>
        <a:xfrm>
          <a:off x="1920875" y="1618"/>
          <a:ext cx="7683500" cy="70992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081" tIns="180320" rIns="149081" bIns="18032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Interpret the results in the context of existing literature.</a:t>
          </a:r>
        </a:p>
      </dsp:txBody>
      <dsp:txXfrm>
        <a:off x="1920875" y="1618"/>
        <a:ext cx="7683500" cy="709921"/>
      </dsp:txXfrm>
    </dsp:sp>
    <dsp:sp modelId="{5D4BEF5E-7E00-443C-B027-BD71E1A20742}">
      <dsp:nvSpPr>
        <dsp:cNvPr id="0" name=""/>
        <dsp:cNvSpPr/>
      </dsp:nvSpPr>
      <dsp:spPr>
        <a:xfrm>
          <a:off x="0" y="1618"/>
          <a:ext cx="1920875" cy="70992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46" tIns="70125" rIns="101646" bIns="7012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Interpret</a:t>
          </a:r>
        </a:p>
      </dsp:txBody>
      <dsp:txXfrm>
        <a:off x="0" y="1618"/>
        <a:ext cx="1920875" cy="709921"/>
      </dsp:txXfrm>
    </dsp:sp>
    <dsp:sp modelId="{F2BC9AEA-8F75-4188-903C-59B37315D0EE}">
      <dsp:nvSpPr>
        <dsp:cNvPr id="0" name=""/>
        <dsp:cNvSpPr/>
      </dsp:nvSpPr>
      <dsp:spPr>
        <a:xfrm>
          <a:off x="1920875" y="754135"/>
          <a:ext cx="7683500" cy="709921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081" tIns="180320" rIns="149081" bIns="18032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Highlight how your findings address the research objectives and questions.</a:t>
          </a:r>
        </a:p>
      </dsp:txBody>
      <dsp:txXfrm>
        <a:off x="1920875" y="754135"/>
        <a:ext cx="7683500" cy="709921"/>
      </dsp:txXfrm>
    </dsp:sp>
    <dsp:sp modelId="{64225FFE-E535-4CFF-8ED8-E678256A528F}">
      <dsp:nvSpPr>
        <dsp:cNvPr id="0" name=""/>
        <dsp:cNvSpPr/>
      </dsp:nvSpPr>
      <dsp:spPr>
        <a:xfrm>
          <a:off x="0" y="754135"/>
          <a:ext cx="1920875" cy="70992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46" tIns="70125" rIns="101646" bIns="7012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Answer</a:t>
          </a:r>
        </a:p>
      </dsp:txBody>
      <dsp:txXfrm>
        <a:off x="0" y="754135"/>
        <a:ext cx="1920875" cy="709921"/>
      </dsp:txXfrm>
    </dsp:sp>
    <dsp:sp modelId="{379D3E9C-4D45-4CA9-9C59-520124836215}">
      <dsp:nvSpPr>
        <dsp:cNvPr id="0" name=""/>
        <dsp:cNvSpPr/>
      </dsp:nvSpPr>
      <dsp:spPr>
        <a:xfrm>
          <a:off x="1920875" y="1506652"/>
          <a:ext cx="7683500" cy="709921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081" tIns="180320" rIns="149081" bIns="18032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Discuss the implications and importance of your results.</a:t>
          </a:r>
        </a:p>
      </dsp:txBody>
      <dsp:txXfrm>
        <a:off x="1920875" y="1506652"/>
        <a:ext cx="7683500" cy="709921"/>
      </dsp:txXfrm>
    </dsp:sp>
    <dsp:sp modelId="{AEB1B7C4-49FF-4DC4-8875-0B65850623DF}">
      <dsp:nvSpPr>
        <dsp:cNvPr id="0" name=""/>
        <dsp:cNvSpPr/>
      </dsp:nvSpPr>
      <dsp:spPr>
        <a:xfrm>
          <a:off x="0" y="1506652"/>
          <a:ext cx="1920875" cy="70992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46" tIns="70125" rIns="101646" bIns="7012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Implications</a:t>
          </a:r>
        </a:p>
      </dsp:txBody>
      <dsp:txXfrm>
        <a:off x="0" y="1506652"/>
        <a:ext cx="1920875" cy="709921"/>
      </dsp:txXfrm>
    </dsp:sp>
    <dsp:sp modelId="{5923C9F0-4F1D-45F7-ABD9-664B638040FC}">
      <dsp:nvSpPr>
        <dsp:cNvPr id="0" name=""/>
        <dsp:cNvSpPr/>
      </dsp:nvSpPr>
      <dsp:spPr>
        <a:xfrm>
          <a:off x="1920875" y="2259169"/>
          <a:ext cx="7683500" cy="70992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081" tIns="180320" rIns="149081" bIns="18032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Provide recommendations based on your findings.</a:t>
          </a:r>
        </a:p>
      </dsp:txBody>
      <dsp:txXfrm>
        <a:off x="1920875" y="2259169"/>
        <a:ext cx="7683500" cy="709921"/>
      </dsp:txXfrm>
    </dsp:sp>
    <dsp:sp modelId="{2792A55C-99A1-486C-A38D-0EBEBDF4A456}">
      <dsp:nvSpPr>
        <dsp:cNvPr id="0" name=""/>
        <dsp:cNvSpPr/>
      </dsp:nvSpPr>
      <dsp:spPr>
        <a:xfrm>
          <a:off x="0" y="2259169"/>
          <a:ext cx="1920875" cy="70992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46" tIns="70125" rIns="101646" bIns="7012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Recommend</a:t>
          </a:r>
        </a:p>
      </dsp:txBody>
      <dsp:txXfrm>
        <a:off x="0" y="2259169"/>
        <a:ext cx="1920875" cy="709921"/>
      </dsp:txXfrm>
    </dsp:sp>
    <dsp:sp modelId="{1608AA9D-1F58-4202-A9D1-1037A1B0D3CE}">
      <dsp:nvSpPr>
        <dsp:cNvPr id="0" name=""/>
        <dsp:cNvSpPr/>
      </dsp:nvSpPr>
      <dsp:spPr>
        <a:xfrm>
          <a:off x="1920875" y="3011687"/>
          <a:ext cx="7683500" cy="709921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081" tIns="180320" rIns="149081" bIns="18032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Include any suggestions for future research or policy implications.</a:t>
          </a:r>
        </a:p>
      </dsp:txBody>
      <dsp:txXfrm>
        <a:off x="1920875" y="3011687"/>
        <a:ext cx="7683500" cy="709921"/>
      </dsp:txXfrm>
    </dsp:sp>
    <dsp:sp modelId="{0E4B5BD8-8029-41C1-A559-99A17B0385C5}">
      <dsp:nvSpPr>
        <dsp:cNvPr id="0" name=""/>
        <dsp:cNvSpPr/>
      </dsp:nvSpPr>
      <dsp:spPr>
        <a:xfrm>
          <a:off x="0" y="3011687"/>
          <a:ext cx="1920875" cy="70992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46" tIns="70125" rIns="101646" bIns="7012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Future Research</a:t>
          </a:r>
        </a:p>
      </dsp:txBody>
      <dsp:txXfrm>
        <a:off x="0" y="3011687"/>
        <a:ext cx="1920875" cy="7099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0D7FA4-560A-4EFD-AE29-80DA13C87B28}">
      <dsp:nvSpPr>
        <dsp:cNvPr id="0" name=""/>
        <dsp:cNvSpPr/>
      </dsp:nvSpPr>
      <dsp:spPr>
        <a:xfrm>
          <a:off x="0" y="19313"/>
          <a:ext cx="9604375" cy="17760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600" kern="1200" dirty="0"/>
            <a:t>Summarize key findings in your thesis paper.</a:t>
          </a:r>
          <a:endParaRPr lang="en-US" sz="4600" kern="1200" dirty="0"/>
        </a:p>
      </dsp:txBody>
      <dsp:txXfrm>
        <a:off x="86700" y="106013"/>
        <a:ext cx="9430975" cy="1602660"/>
      </dsp:txXfrm>
    </dsp:sp>
    <dsp:sp modelId="{342C826F-6A54-428B-9CE9-DFD5DEC02F15}">
      <dsp:nvSpPr>
        <dsp:cNvPr id="0" name=""/>
        <dsp:cNvSpPr/>
      </dsp:nvSpPr>
      <dsp:spPr>
        <a:xfrm>
          <a:off x="0" y="1927853"/>
          <a:ext cx="9604375" cy="1776060"/>
        </a:xfrm>
        <a:prstGeom prst="roundRect">
          <a:avLst/>
        </a:prstGeom>
        <a:solidFill>
          <a:schemeClr val="accent5">
            <a:hueOff val="-1684631"/>
            <a:satOff val="-7944"/>
            <a:lumOff val="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600" kern="1200"/>
            <a:t>Reinforce the significance of your research.</a:t>
          </a:r>
          <a:endParaRPr lang="en-US" sz="4600" kern="1200"/>
        </a:p>
      </dsp:txBody>
      <dsp:txXfrm>
        <a:off x="86700" y="2014553"/>
        <a:ext cx="9430975" cy="1602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3AF8-A4D7-4B62-86A0-1EA5CB90500F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EBAF5D6-68BD-4C75-A3AC-1B8C5FCF00C6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969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3AF8-A4D7-4B62-86A0-1EA5CB90500F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F5D6-68BD-4C75-A3AC-1B8C5FCF00C6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50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3AF8-A4D7-4B62-86A0-1EA5CB90500F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F5D6-68BD-4C75-A3AC-1B8C5FCF00C6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10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3AF8-A4D7-4B62-86A0-1EA5CB90500F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F5D6-68BD-4C75-A3AC-1B8C5FCF00C6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05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3AF8-A4D7-4B62-86A0-1EA5CB90500F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F5D6-68BD-4C75-A3AC-1B8C5FCF00C6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669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3AF8-A4D7-4B62-86A0-1EA5CB90500F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F5D6-68BD-4C75-A3AC-1B8C5FCF00C6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59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3AF8-A4D7-4B62-86A0-1EA5CB90500F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F5D6-68BD-4C75-A3AC-1B8C5FCF00C6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175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3AF8-A4D7-4B62-86A0-1EA5CB90500F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F5D6-68BD-4C75-A3AC-1B8C5FCF00C6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153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3AF8-A4D7-4B62-86A0-1EA5CB90500F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F5D6-68BD-4C75-A3AC-1B8C5FCF0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053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3AF8-A4D7-4B62-86A0-1EA5CB90500F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F5D6-68BD-4C75-A3AC-1B8C5FCF00C6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061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0D13AF8-A4D7-4B62-86A0-1EA5CB90500F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F5D6-68BD-4C75-A3AC-1B8C5FCF00C6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11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13AF8-A4D7-4B62-86A0-1EA5CB90500F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EBAF5D6-68BD-4C75-A3AC-1B8C5FCF00C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20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4C12901-9FCC-461E-A64A-89B4791235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49B097-5D76-4489-9117-BB7162E34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4476" y="1600199"/>
            <a:ext cx="3539266" cy="4297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0" i="0" kern="1200" cap="all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[Title of Your Thesis]</a:t>
            </a:r>
            <a:br>
              <a:rPr lang="en-US" sz="3200" b="0" i="0" kern="1200" cap="all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3200" b="0" i="0" kern="1200" cap="all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3200" b="0" i="0" kern="1200" cap="all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04772200-0224-4828-8025-9BA38E7843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24851" y="1600199"/>
            <a:ext cx="6130003" cy="42976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cap="none" dirty="0"/>
              <a:t>by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[Name]</a:t>
            </a:r>
          </a:p>
          <a:p>
            <a:pPr algn="ctr"/>
            <a:r>
              <a:rPr lang="en-US" dirty="0"/>
              <a:t>[Institutional Affiliation] </a:t>
            </a:r>
          </a:p>
          <a:p>
            <a:pPr algn="ctr"/>
            <a:r>
              <a:rPr lang="en-US" dirty="0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339921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7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8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30" name="Rectangle 15">
            <a:extLst>
              <a:ext uri="{FF2B5EF4-FFF2-40B4-BE49-F238E27FC236}">
                <a16:creationId xmlns:a16="http://schemas.microsoft.com/office/drawing/2014/main" id="{352BB3D1-FC10-43EE-8114-34C0EBA6F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2B4D9B-CEB7-4BFF-A388-1A1BBF96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6636" y="992221"/>
            <a:ext cx="6247308" cy="4873558"/>
          </a:xfrm>
        </p:spPr>
        <p:txBody>
          <a:bodyPr vert="horz" lIns="91440" tIns="45720" rIns="91440" bIns="0" rtlCol="0" anchor="ctr">
            <a:normAutofit/>
          </a:bodyPr>
          <a:lstStyle/>
          <a:p>
            <a:r>
              <a:rPr lang="en-US" sz="480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3B87A-67EE-44F2-AF84-95B37C7B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056" y="996610"/>
            <a:ext cx="3363901" cy="4864780"/>
          </a:xfrm>
        </p:spPr>
        <p:txBody>
          <a:bodyPr vert="horz" lIns="91440" tIns="91440" rIns="91440" bIns="91440" rtlCol="0" anchor="ctr">
            <a:normAutofit/>
          </a:bodyPr>
          <a:lstStyle/>
          <a:p>
            <a:pPr marL="0" indent="0" algn="r">
              <a:buNone/>
            </a:pPr>
            <a:r>
              <a:rPr lang="en-US" cap="all">
                <a:solidFill>
                  <a:schemeClr val="tx2"/>
                </a:solidFill>
              </a:rPr>
              <a:t>List your references in required citation format i.e. APA, MLA, Chicago etc.</a:t>
            </a:r>
          </a:p>
        </p:txBody>
      </p:sp>
      <p:cxnSp>
        <p:nvCxnSpPr>
          <p:cNvPr id="31" name="Straight Connector 17">
            <a:extLst>
              <a:ext uri="{FF2B5EF4-FFF2-40B4-BE49-F238E27FC236}">
                <a16:creationId xmlns:a16="http://schemas.microsoft.com/office/drawing/2014/main" id="{7766695C-9F91-4225-8954-E3288BC51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200"/>
            <a:ext cx="0" cy="36576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86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31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1" name="Picture 33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52" name="Straight Connector 35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37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54" name="Rectangle 39">
            <a:extLst>
              <a:ext uri="{FF2B5EF4-FFF2-40B4-BE49-F238E27FC236}">
                <a16:creationId xmlns:a16="http://schemas.microsoft.com/office/drawing/2014/main" id="{D0712110-0BC1-4B31-B3BB-63B44222E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41">
            <a:extLst>
              <a:ext uri="{FF2B5EF4-FFF2-40B4-BE49-F238E27FC236}">
                <a16:creationId xmlns:a16="http://schemas.microsoft.com/office/drawing/2014/main" id="{4466B5F3-C053-4580-B04A-1EF94988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2B4D9B-CEB7-4BFF-A388-1A1BBF96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16" y="962902"/>
            <a:ext cx="4176384" cy="2380828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4800"/>
              <a:t>APPENDIX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3B87A-67EE-44F2-AF84-95B37C7B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2617" y="3531204"/>
            <a:ext cx="4171479" cy="1610643"/>
          </a:xfrm>
        </p:spPr>
        <p:txBody>
          <a:bodyPr vert="horz" lIns="91440" tIns="91440" rIns="91440" bIns="91440" rtlCol="0">
            <a:normAutofit/>
          </a:bodyPr>
          <a:lstStyle/>
          <a:p>
            <a:pPr marL="0" indent="0">
              <a:buNone/>
            </a:pPr>
            <a:r>
              <a:rPr lang="en-US" sz="1600" cap="all"/>
              <a:t>If necessary, provide any additional information or visuals in the appendix.</a:t>
            </a:r>
          </a:p>
        </p:txBody>
      </p:sp>
      <p:cxnSp>
        <p:nvCxnSpPr>
          <p:cNvPr id="56" name="Straight Connector 43">
            <a:extLst>
              <a:ext uri="{FF2B5EF4-FFF2-40B4-BE49-F238E27FC236}">
                <a16:creationId xmlns:a16="http://schemas.microsoft.com/office/drawing/2014/main" id="{FA6123F2-4B61-414F-A7E5-5B7828EA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17147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7" name="Graphic 28" descr="Paperclip">
            <a:extLst>
              <a:ext uri="{FF2B5EF4-FFF2-40B4-BE49-F238E27FC236}">
                <a16:creationId xmlns:a16="http://schemas.microsoft.com/office/drawing/2014/main" id="{FF8D45E5-3F5A-C8DB-E466-82BC141C6B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44251" y="805583"/>
            <a:ext cx="4660762" cy="4660762"/>
          </a:xfrm>
          <a:prstGeom prst="rect">
            <a:avLst/>
          </a:prstGeom>
        </p:spPr>
      </p:pic>
      <p:pic>
        <p:nvPicPr>
          <p:cNvPr id="58" name="Picture 45">
            <a:extLst>
              <a:ext uri="{FF2B5EF4-FFF2-40B4-BE49-F238E27FC236}">
                <a16:creationId xmlns:a16="http://schemas.microsoft.com/office/drawing/2014/main" id="{25CED634-E2D0-4AB7-96DD-816C9B52C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59" name="Straight Connector 47">
            <a:extLst>
              <a:ext uri="{FF2B5EF4-FFF2-40B4-BE49-F238E27FC236}">
                <a16:creationId xmlns:a16="http://schemas.microsoft.com/office/drawing/2014/main" id="{FCDDCDFB-696D-4FDF-9B58-24F71B7C3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307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2B4D9B-CEB7-4BFF-A388-1A1BBF96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GB" b="1">
                <a:latin typeface="Agency FB" panose="020B0503020202020204" pitchFamily="34" charset="0"/>
              </a:rPr>
              <a:t>INTRODUCTION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EBC626B9-160D-417C-9647-40DB595D7D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191126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985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2B4D9B-CEB7-4BFF-A388-1A1BBF96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r>
              <a:rPr lang="en-GB" b="1" dirty="0">
                <a:latin typeface="Agency FB" panose="020B0503020202020204" pitchFamily="34" charset="0"/>
              </a:rPr>
              <a:t>LITERATURE REVIEW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3B87A-67EE-44F2-AF84-95B37C7B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anchor="ctr">
            <a:normAutofit/>
          </a:bodyPr>
          <a:lstStyle/>
          <a:p>
            <a:r>
              <a:rPr lang="en-GB" sz="2800" dirty="0">
                <a:latin typeface="Agency FB" panose="020B0503020202020204" pitchFamily="34" charset="0"/>
              </a:rPr>
              <a:t>Highlight themes/topics in existing literature.</a:t>
            </a:r>
          </a:p>
          <a:p>
            <a:r>
              <a:rPr lang="en-GB" sz="2800" dirty="0">
                <a:latin typeface="Agency FB" panose="020B0503020202020204" pitchFamily="34" charset="0"/>
              </a:rPr>
              <a:t>Highlight the gaps in the literature.</a:t>
            </a:r>
          </a:p>
        </p:txBody>
      </p:sp>
    </p:spTree>
    <p:extLst>
      <p:ext uri="{BB962C8B-B14F-4D97-AF65-F5344CB8AC3E}">
        <p14:creationId xmlns:p14="http://schemas.microsoft.com/office/powerpoint/2010/main" val="1015113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2B4D9B-CEB7-4BFF-A388-1A1BBF96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GB" b="1">
                <a:latin typeface="Agency FB" panose="020B0503020202020204" pitchFamily="34" charset="0"/>
              </a:rPr>
              <a:t>METHODOLOGY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84D0856-BDBA-CA8D-BC7B-3EF8A7707F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104942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1762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C2A4B30-77D7-4FFB-8B53-A88BD68CA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2B4D9B-CEB7-4BFF-A388-1A1BBF96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19"/>
            <a:ext cx="4325112" cy="1049235"/>
          </a:xfrm>
        </p:spPr>
        <p:txBody>
          <a:bodyPr>
            <a:normAutofit/>
          </a:bodyPr>
          <a:lstStyle/>
          <a:p>
            <a:r>
              <a:rPr lang="en-GB" sz="2800"/>
              <a:t>RESULTS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73AAE2E-5D6B-4952-A4BB-546C49F8D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432511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01E4D783-AD45-49E7-B6C7-BBACB8290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3B87A-67EE-44F2-AF84-95B37C7B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4325113" cy="4074172"/>
          </a:xfrm>
        </p:spPr>
        <p:txBody>
          <a:bodyPr>
            <a:normAutofit/>
          </a:bodyPr>
          <a:lstStyle/>
          <a:p>
            <a:r>
              <a:rPr lang="en-GB" sz="2400" dirty="0"/>
              <a:t>Present a summary of the key results.</a:t>
            </a:r>
          </a:p>
          <a:p>
            <a:r>
              <a:rPr lang="en-GB" sz="2400" dirty="0"/>
              <a:t>Include visual representations, if available (charts, graphs, tables).</a:t>
            </a:r>
          </a:p>
          <a:p>
            <a:r>
              <a:rPr lang="en-GB" sz="2400" dirty="0"/>
              <a:t>Provide a descriptive note for each visual.</a:t>
            </a:r>
          </a:p>
          <a:p>
            <a:r>
              <a:rPr lang="en-GB" sz="2400" dirty="0"/>
              <a:t>Significance of results (brief)</a:t>
            </a:r>
          </a:p>
        </p:txBody>
      </p:sp>
      <p:pic>
        <p:nvPicPr>
          <p:cNvPr id="7" name="Graphic 6" descr="Pie chart">
            <a:extLst>
              <a:ext uri="{FF2B5EF4-FFF2-40B4-BE49-F238E27FC236}">
                <a16:creationId xmlns:a16="http://schemas.microsoft.com/office/drawing/2014/main" id="{667488E4-34D5-9C37-5CD5-9EF5C47D3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17733" y="1128652"/>
            <a:ext cx="4637119" cy="463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204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2B4D9B-CEB7-4BFF-A388-1A1BBF96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GB" b="1">
                <a:latin typeface="Agency FB" panose="020B0503020202020204" pitchFamily="34" charset="0"/>
              </a:rPr>
              <a:t>DISCUSSION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8781544-F152-D19F-41B9-E273C67BB0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1286723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691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2B4D9B-CEB7-4BFF-A388-1A1BBF96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GB" b="1" dirty="0">
                <a:latin typeface="Agency FB" panose="020B0503020202020204" pitchFamily="34" charset="0"/>
              </a:rPr>
              <a:t>CONCLUSION</a:t>
            </a:r>
            <a:endParaRPr lang="en-GB" b="1">
              <a:latin typeface="Agency FB" panose="020B0503020202020204" pitchFamily="34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FAE3B54-0AC7-43B3-B6A3-B0F97CD2E6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59569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9667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8" name="Picture 6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89" name="Straight Connector 7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7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91" name="Rectangle 75">
            <a:extLst>
              <a:ext uri="{FF2B5EF4-FFF2-40B4-BE49-F238E27FC236}">
                <a16:creationId xmlns:a16="http://schemas.microsoft.com/office/drawing/2014/main" id="{352BB3D1-FC10-43EE-8114-34C0EBA6F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2B4D9B-CEB7-4BFF-A388-1A1BBF96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6636" y="992221"/>
            <a:ext cx="6247308" cy="4873558"/>
          </a:xfrm>
        </p:spPr>
        <p:txBody>
          <a:bodyPr vert="horz" lIns="91440" tIns="45720" rIns="91440" bIns="0" rtlCol="0" anchor="ctr">
            <a:normAutofit/>
          </a:bodyPr>
          <a:lstStyle/>
          <a:p>
            <a:r>
              <a:rPr lang="en-US" sz="440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3B87A-67EE-44F2-AF84-95B37C7B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056" y="996610"/>
            <a:ext cx="3363901" cy="4864780"/>
          </a:xfrm>
        </p:spPr>
        <p:txBody>
          <a:bodyPr vert="horz" lIns="91440" tIns="91440" rIns="91440" bIns="91440" rtlCol="0" anchor="ctr">
            <a:normAutofit/>
          </a:bodyPr>
          <a:lstStyle/>
          <a:p>
            <a:pPr marL="0" indent="0" algn="r">
              <a:buNone/>
            </a:pPr>
            <a:r>
              <a:rPr lang="en-US" cap="all">
                <a:solidFill>
                  <a:schemeClr val="tx2"/>
                </a:solidFill>
              </a:rPr>
              <a:t>Mention any individuals or institutions you want to thank.</a:t>
            </a:r>
          </a:p>
        </p:txBody>
      </p:sp>
      <p:cxnSp>
        <p:nvCxnSpPr>
          <p:cNvPr id="92" name="Straight Connector 77">
            <a:extLst>
              <a:ext uri="{FF2B5EF4-FFF2-40B4-BE49-F238E27FC236}">
                <a16:creationId xmlns:a16="http://schemas.microsoft.com/office/drawing/2014/main" id="{7766695C-9F91-4225-8954-E3288BC51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200"/>
            <a:ext cx="0" cy="36576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507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BF0792A-0F2B-4A2E-AB38-0A4F18A30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57DB18D-C2F1-4C8C-8808-9C01ECE68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5D935FA-3336-4941-9214-E250A5727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45671" y="644327"/>
            <a:ext cx="9299965" cy="4811366"/>
            <a:chOff x="7639235" y="600024"/>
            <a:chExt cx="3898557" cy="687892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5D9E2ED-FF90-4200-A7EE-6D41D6526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639235" y="600024"/>
              <a:ext cx="3898557" cy="6878929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A4BEB8D-68AD-4314-8A2B-F8DC85A530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0263" y="1062693"/>
              <a:ext cx="3635738" cy="59547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A2B4D9B-CEB7-4BFF-A388-1A1BBF96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1408" y="1590734"/>
            <a:ext cx="7405874" cy="2520012"/>
          </a:xfrm>
          <a:solidFill>
            <a:schemeClr val="bg2"/>
          </a:solidFill>
        </p:spPr>
        <p:txBody>
          <a:bodyPr vert="horz" lIns="91440" tIns="45720" rIns="91440" bIns="0" rtlCol="0" anchor="ctr">
            <a:normAutofit/>
          </a:bodyPr>
          <a:lstStyle/>
          <a:p>
            <a:pPr algn="ctr"/>
            <a:r>
              <a:rPr lang="en-US" sz="6000">
                <a:solidFill>
                  <a:schemeClr val="tx2"/>
                </a:solidFill>
              </a:rPr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3B87A-67EE-44F2-AF84-95B37C7B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7779" y="4427183"/>
            <a:ext cx="7379502" cy="522928"/>
          </a:xfrm>
        </p:spPr>
        <p:txBody>
          <a:bodyPr vert="horz" lIns="91440" tIns="91440" rIns="91440" bIns="91440" rtlCol="0">
            <a:normAutofit/>
          </a:bodyPr>
          <a:lstStyle/>
          <a:p>
            <a:pPr marL="0" indent="0" algn="ctr">
              <a:buNone/>
            </a:pPr>
            <a:r>
              <a:rPr lang="en-US" sz="1800" cap="all">
                <a:solidFill>
                  <a:srgbClr val="000000"/>
                </a:solidFill>
              </a:rPr>
              <a:t>Invite questions from the audience.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7F797D1-251E-41FE-9FF8-AD487DEF2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391407" y="1416139"/>
            <a:ext cx="74058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9A0CE28-0E59-4F4D-9855-8A8DCE9A8E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391407" y="4285341"/>
            <a:ext cx="74058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75CC23F7-9F20-4C4B-8608-BD4DE9728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60166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233</Words>
  <Application>Microsoft Office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Agency FB</vt:lpstr>
      <vt:lpstr>Arial</vt:lpstr>
      <vt:lpstr>Gill Sans MT</vt:lpstr>
      <vt:lpstr>Gallery</vt:lpstr>
      <vt:lpstr>[Title of Your Thesis]  </vt:lpstr>
      <vt:lpstr>INTRODUCTION</vt:lpstr>
      <vt:lpstr>LITERATURE REVIEW</vt:lpstr>
      <vt:lpstr>METHODOLOGY</vt:lpstr>
      <vt:lpstr>RESULTS</vt:lpstr>
      <vt:lpstr>DISCUSSION</vt:lpstr>
      <vt:lpstr>CONCLUSION</vt:lpstr>
      <vt:lpstr>ACKNOWLEDGEMENTS</vt:lpstr>
      <vt:lpstr>QUESTIONS</vt:lpstr>
      <vt:lpstr>REFERENCES</vt:lpstr>
      <vt:lpstr>APPENDIX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[Title of Your Thesis]  </dc:title>
  <dc:creator>User</dc:creator>
  <cp:lastModifiedBy>User</cp:lastModifiedBy>
  <cp:revision>9</cp:revision>
  <dcterms:created xsi:type="dcterms:W3CDTF">2023-11-02T09:54:29Z</dcterms:created>
  <dcterms:modified xsi:type="dcterms:W3CDTF">2023-11-02T10:50:04Z</dcterms:modified>
</cp:coreProperties>
</file>