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4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5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6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7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9B2435-84D4-4C0D-AA08-7BD196D92C2F}" type="doc">
      <dgm:prSet loTypeId="urn:microsoft.com/office/officeart/2016/7/layout/RepeatingBendingProcessNew" loCatId="process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097E95-77F0-4A97-BE73-E344D6EC091A}">
      <dgm:prSet custT="1"/>
      <dgm:spPr/>
      <dgm:t>
        <a:bodyPr/>
        <a:lstStyle/>
        <a:p>
          <a:r>
            <a:rPr lang="en-GB" sz="2400">
              <a:latin typeface="Agency FB" panose="020B0503020202020204" pitchFamily="34" charset="0"/>
            </a:rPr>
            <a:t>Title Slide</a:t>
          </a:r>
          <a:endParaRPr lang="en-US" sz="2400">
            <a:latin typeface="Agency FB" panose="020B0503020202020204" pitchFamily="34" charset="0"/>
          </a:endParaRPr>
        </a:p>
      </dgm:t>
    </dgm:pt>
    <dgm:pt modelId="{2DAA5DD3-D96C-460F-B697-CCE7BB06D4C1}" type="parTrans" cxnId="{9E044EBA-1115-4C01-A5E2-B0AAB741DCB2}">
      <dgm:prSet/>
      <dgm:spPr/>
      <dgm:t>
        <a:bodyPr/>
        <a:lstStyle/>
        <a:p>
          <a:endParaRPr lang="en-US"/>
        </a:p>
      </dgm:t>
    </dgm:pt>
    <dgm:pt modelId="{2CE819D4-9167-4AE7-AC91-ABA0510469EB}" type="sibTrans" cxnId="{9E044EBA-1115-4C01-A5E2-B0AAB741DCB2}">
      <dgm:prSet/>
      <dgm:spPr/>
      <dgm:t>
        <a:bodyPr/>
        <a:lstStyle/>
        <a:p>
          <a:endParaRPr lang="en-US"/>
        </a:p>
      </dgm:t>
    </dgm:pt>
    <dgm:pt modelId="{EFC1FF11-CA70-4C1E-B40A-61DC0621B8DF}">
      <dgm:prSet custT="1"/>
      <dgm:spPr/>
      <dgm:t>
        <a:bodyPr/>
        <a:lstStyle/>
        <a:p>
          <a:r>
            <a:rPr lang="en-GB" sz="2400" dirty="0">
              <a:latin typeface="Agency FB" panose="020B0503020202020204" pitchFamily="34" charset="0"/>
            </a:rPr>
            <a:t>Introduction</a:t>
          </a:r>
          <a:endParaRPr lang="en-US" sz="2400" dirty="0">
            <a:latin typeface="Agency FB" panose="020B0503020202020204" pitchFamily="34" charset="0"/>
          </a:endParaRPr>
        </a:p>
      </dgm:t>
    </dgm:pt>
    <dgm:pt modelId="{D2E1A056-0FB2-4DFA-9DE9-8F60842472F7}" type="parTrans" cxnId="{99130F97-C7ED-4E79-A557-EF5ECF79DCA6}">
      <dgm:prSet/>
      <dgm:spPr/>
      <dgm:t>
        <a:bodyPr/>
        <a:lstStyle/>
        <a:p>
          <a:endParaRPr lang="en-US"/>
        </a:p>
      </dgm:t>
    </dgm:pt>
    <dgm:pt modelId="{1300CD00-9523-4F46-B8A7-B950574B257A}" type="sibTrans" cxnId="{99130F97-C7ED-4E79-A557-EF5ECF79DCA6}">
      <dgm:prSet/>
      <dgm:spPr/>
      <dgm:t>
        <a:bodyPr/>
        <a:lstStyle/>
        <a:p>
          <a:endParaRPr lang="en-US"/>
        </a:p>
      </dgm:t>
    </dgm:pt>
    <dgm:pt modelId="{DE565EB4-4943-4994-A8A0-82C233E9B87B}">
      <dgm:prSet custT="1"/>
      <dgm:spPr/>
      <dgm:t>
        <a:bodyPr/>
        <a:lstStyle/>
        <a:p>
          <a:r>
            <a:rPr lang="en-GB" sz="2400" dirty="0">
              <a:latin typeface="Agency FB" panose="020B0503020202020204" pitchFamily="34" charset="0"/>
            </a:rPr>
            <a:t>Literature Review</a:t>
          </a:r>
          <a:endParaRPr lang="en-US" sz="2400" dirty="0">
            <a:latin typeface="Agency FB" panose="020B0503020202020204" pitchFamily="34" charset="0"/>
          </a:endParaRPr>
        </a:p>
      </dgm:t>
    </dgm:pt>
    <dgm:pt modelId="{FBF99014-7B13-4A07-BB6F-0724B981E764}" type="parTrans" cxnId="{E91606E7-35BD-41FC-991A-18026C860C08}">
      <dgm:prSet/>
      <dgm:spPr/>
      <dgm:t>
        <a:bodyPr/>
        <a:lstStyle/>
        <a:p>
          <a:endParaRPr lang="en-US"/>
        </a:p>
      </dgm:t>
    </dgm:pt>
    <dgm:pt modelId="{08CA9115-3486-4953-86C6-8037B07A57A3}" type="sibTrans" cxnId="{E91606E7-35BD-41FC-991A-18026C860C08}">
      <dgm:prSet/>
      <dgm:spPr/>
      <dgm:t>
        <a:bodyPr/>
        <a:lstStyle/>
        <a:p>
          <a:endParaRPr lang="en-US"/>
        </a:p>
      </dgm:t>
    </dgm:pt>
    <dgm:pt modelId="{16053FF9-804A-43D3-A28B-261B439E4AE5}">
      <dgm:prSet custT="1"/>
      <dgm:spPr/>
      <dgm:t>
        <a:bodyPr/>
        <a:lstStyle/>
        <a:p>
          <a:r>
            <a:rPr lang="en-GB" sz="2400">
              <a:latin typeface="Agency FB" panose="020B0503020202020204" pitchFamily="34" charset="0"/>
            </a:rPr>
            <a:t>Methodology</a:t>
          </a:r>
          <a:endParaRPr lang="en-US" sz="2400">
            <a:latin typeface="Agency FB" panose="020B0503020202020204" pitchFamily="34" charset="0"/>
          </a:endParaRPr>
        </a:p>
      </dgm:t>
    </dgm:pt>
    <dgm:pt modelId="{29B89CA4-D7F0-4824-B082-BD56584952C8}" type="parTrans" cxnId="{F30BAD08-1F0E-4A6D-B298-673AE425900D}">
      <dgm:prSet/>
      <dgm:spPr/>
      <dgm:t>
        <a:bodyPr/>
        <a:lstStyle/>
        <a:p>
          <a:endParaRPr lang="en-US"/>
        </a:p>
      </dgm:t>
    </dgm:pt>
    <dgm:pt modelId="{DA93FC92-746D-4FF6-ABF3-9B525521667F}" type="sibTrans" cxnId="{F30BAD08-1F0E-4A6D-B298-673AE425900D}">
      <dgm:prSet/>
      <dgm:spPr/>
      <dgm:t>
        <a:bodyPr/>
        <a:lstStyle/>
        <a:p>
          <a:endParaRPr lang="en-US"/>
        </a:p>
      </dgm:t>
    </dgm:pt>
    <dgm:pt modelId="{4EC29D18-1AD0-4232-A7E2-7F95AB2C1C84}">
      <dgm:prSet custT="1"/>
      <dgm:spPr/>
      <dgm:t>
        <a:bodyPr/>
        <a:lstStyle/>
        <a:p>
          <a:r>
            <a:rPr lang="en-GB" sz="2400" dirty="0">
              <a:latin typeface="Agency FB" panose="020B0503020202020204" pitchFamily="34" charset="0"/>
            </a:rPr>
            <a:t>Findings or Project Outcomes</a:t>
          </a:r>
          <a:endParaRPr lang="en-US" sz="2400" dirty="0">
            <a:latin typeface="Agency FB" panose="020B0503020202020204" pitchFamily="34" charset="0"/>
          </a:endParaRPr>
        </a:p>
      </dgm:t>
    </dgm:pt>
    <dgm:pt modelId="{2BF41AF8-CD36-41D1-992C-B828F92F709D}" type="parTrans" cxnId="{C598B5E0-77F8-4904-AA1B-FAAED878AAB5}">
      <dgm:prSet/>
      <dgm:spPr/>
      <dgm:t>
        <a:bodyPr/>
        <a:lstStyle/>
        <a:p>
          <a:endParaRPr lang="en-US"/>
        </a:p>
      </dgm:t>
    </dgm:pt>
    <dgm:pt modelId="{BDB10EAC-8FAB-4E39-99A0-966E1B1C768F}" type="sibTrans" cxnId="{C598B5E0-77F8-4904-AA1B-FAAED878AAB5}">
      <dgm:prSet/>
      <dgm:spPr/>
      <dgm:t>
        <a:bodyPr/>
        <a:lstStyle/>
        <a:p>
          <a:endParaRPr lang="en-US"/>
        </a:p>
      </dgm:t>
    </dgm:pt>
    <dgm:pt modelId="{E3F1B699-C6AB-42AD-BFA1-84436F3B7623}">
      <dgm:prSet custT="1"/>
      <dgm:spPr/>
      <dgm:t>
        <a:bodyPr/>
        <a:lstStyle/>
        <a:p>
          <a:r>
            <a:rPr lang="en-GB" sz="2400" dirty="0">
              <a:latin typeface="Agency FB" panose="020B0503020202020204" pitchFamily="34" charset="0"/>
            </a:rPr>
            <a:t>Discussion</a:t>
          </a:r>
          <a:endParaRPr lang="en-US" sz="2400" dirty="0">
            <a:latin typeface="Agency FB" panose="020B0503020202020204" pitchFamily="34" charset="0"/>
          </a:endParaRPr>
        </a:p>
      </dgm:t>
    </dgm:pt>
    <dgm:pt modelId="{FB5CF68D-E01C-4EE2-9858-31658C72135F}" type="parTrans" cxnId="{2C2AEA14-9AD4-46C6-932F-F8089C72669F}">
      <dgm:prSet/>
      <dgm:spPr/>
      <dgm:t>
        <a:bodyPr/>
        <a:lstStyle/>
        <a:p>
          <a:endParaRPr lang="en-US"/>
        </a:p>
      </dgm:t>
    </dgm:pt>
    <dgm:pt modelId="{7687AE39-FAD3-4815-A42C-2237229F510A}" type="sibTrans" cxnId="{2C2AEA14-9AD4-46C6-932F-F8089C72669F}">
      <dgm:prSet/>
      <dgm:spPr/>
      <dgm:t>
        <a:bodyPr/>
        <a:lstStyle/>
        <a:p>
          <a:endParaRPr lang="en-US"/>
        </a:p>
      </dgm:t>
    </dgm:pt>
    <dgm:pt modelId="{670FEDBF-1B57-4171-BC8C-DA3E15CC0B47}">
      <dgm:prSet custT="1"/>
      <dgm:spPr/>
      <dgm:t>
        <a:bodyPr/>
        <a:lstStyle/>
        <a:p>
          <a:r>
            <a:rPr lang="en-GB" sz="2400">
              <a:latin typeface="Agency FB" panose="020B0503020202020204" pitchFamily="34" charset="0"/>
            </a:rPr>
            <a:t>Conclusion</a:t>
          </a:r>
          <a:endParaRPr lang="en-US" sz="2400">
            <a:latin typeface="Agency FB" panose="020B0503020202020204" pitchFamily="34" charset="0"/>
          </a:endParaRPr>
        </a:p>
      </dgm:t>
    </dgm:pt>
    <dgm:pt modelId="{D99C19BD-B177-4B47-9768-A6690DAB3330}" type="parTrans" cxnId="{F83D49E9-8DEB-46EF-86F2-878874444180}">
      <dgm:prSet/>
      <dgm:spPr/>
      <dgm:t>
        <a:bodyPr/>
        <a:lstStyle/>
        <a:p>
          <a:endParaRPr lang="en-US"/>
        </a:p>
      </dgm:t>
    </dgm:pt>
    <dgm:pt modelId="{C5F41ACC-1FBF-48E8-A3FF-C2AF3A9007EE}" type="sibTrans" cxnId="{F83D49E9-8DEB-46EF-86F2-878874444180}">
      <dgm:prSet/>
      <dgm:spPr/>
      <dgm:t>
        <a:bodyPr/>
        <a:lstStyle/>
        <a:p>
          <a:endParaRPr lang="en-US"/>
        </a:p>
      </dgm:t>
    </dgm:pt>
    <dgm:pt modelId="{98804A67-E698-4116-8DC8-E76192FE0D90}">
      <dgm:prSet custT="1"/>
      <dgm:spPr/>
      <dgm:t>
        <a:bodyPr/>
        <a:lstStyle/>
        <a:p>
          <a:r>
            <a:rPr lang="en-GB" sz="2400" dirty="0">
              <a:latin typeface="Agency FB" panose="020B0503020202020204" pitchFamily="34" charset="0"/>
            </a:rPr>
            <a:t>Acknowledge-</a:t>
          </a:r>
          <a:r>
            <a:rPr lang="en-GB" sz="2400" dirty="0" err="1">
              <a:latin typeface="Agency FB" panose="020B0503020202020204" pitchFamily="34" charset="0"/>
            </a:rPr>
            <a:t>ments</a:t>
          </a:r>
          <a:endParaRPr lang="en-US" sz="2400" dirty="0">
            <a:latin typeface="Agency FB" panose="020B0503020202020204" pitchFamily="34" charset="0"/>
          </a:endParaRPr>
        </a:p>
      </dgm:t>
    </dgm:pt>
    <dgm:pt modelId="{3F87CB6C-312B-49CC-8D23-88F9E0D45005}" type="parTrans" cxnId="{E82D27B9-50BC-4F0A-B37F-C4612634DFFB}">
      <dgm:prSet/>
      <dgm:spPr/>
      <dgm:t>
        <a:bodyPr/>
        <a:lstStyle/>
        <a:p>
          <a:endParaRPr lang="en-US"/>
        </a:p>
      </dgm:t>
    </dgm:pt>
    <dgm:pt modelId="{9E9F32B5-4932-494C-8F37-89039C3F9857}" type="sibTrans" cxnId="{E82D27B9-50BC-4F0A-B37F-C4612634DFFB}">
      <dgm:prSet/>
      <dgm:spPr/>
      <dgm:t>
        <a:bodyPr/>
        <a:lstStyle/>
        <a:p>
          <a:endParaRPr lang="en-US"/>
        </a:p>
      </dgm:t>
    </dgm:pt>
    <dgm:pt modelId="{11F8714F-1BCD-425C-ACF2-4AA0851C5AA5}">
      <dgm:prSet custT="1"/>
      <dgm:spPr/>
      <dgm:t>
        <a:bodyPr/>
        <a:lstStyle/>
        <a:p>
          <a:r>
            <a:rPr lang="en-GB" sz="2400" dirty="0">
              <a:latin typeface="Agency FB" panose="020B0503020202020204" pitchFamily="34" charset="0"/>
            </a:rPr>
            <a:t>Q &amp; A Session</a:t>
          </a:r>
          <a:endParaRPr lang="en-US" sz="2400" dirty="0">
            <a:latin typeface="Agency FB" panose="020B0503020202020204" pitchFamily="34" charset="0"/>
          </a:endParaRPr>
        </a:p>
      </dgm:t>
    </dgm:pt>
    <dgm:pt modelId="{B3220430-D067-40E5-BFF9-5A1551DCD84C}" type="parTrans" cxnId="{2D79316E-715D-4C6A-AD0C-5F22624A80E2}">
      <dgm:prSet/>
      <dgm:spPr/>
      <dgm:t>
        <a:bodyPr/>
        <a:lstStyle/>
        <a:p>
          <a:endParaRPr lang="en-US"/>
        </a:p>
      </dgm:t>
    </dgm:pt>
    <dgm:pt modelId="{B955B560-447E-4384-961A-BF72C69CBF16}" type="sibTrans" cxnId="{2D79316E-715D-4C6A-AD0C-5F22624A80E2}">
      <dgm:prSet/>
      <dgm:spPr/>
      <dgm:t>
        <a:bodyPr/>
        <a:lstStyle/>
        <a:p>
          <a:endParaRPr lang="en-US"/>
        </a:p>
      </dgm:t>
    </dgm:pt>
    <dgm:pt modelId="{9C0B3CC5-E3DB-4D48-968B-F3EB09BCB6D6}" type="pres">
      <dgm:prSet presAssocID="{709B2435-84D4-4C0D-AA08-7BD196D92C2F}" presName="Name0" presStyleCnt="0">
        <dgm:presLayoutVars>
          <dgm:dir/>
          <dgm:resizeHandles val="exact"/>
        </dgm:presLayoutVars>
      </dgm:prSet>
      <dgm:spPr/>
    </dgm:pt>
    <dgm:pt modelId="{B69CF7D1-D4E1-415D-A5CC-736B23385D26}" type="pres">
      <dgm:prSet presAssocID="{5B097E95-77F0-4A97-BE73-E344D6EC091A}" presName="node" presStyleLbl="node1" presStyleIdx="0" presStyleCnt="9">
        <dgm:presLayoutVars>
          <dgm:bulletEnabled val="1"/>
        </dgm:presLayoutVars>
      </dgm:prSet>
      <dgm:spPr/>
    </dgm:pt>
    <dgm:pt modelId="{DA1FDAF8-C0FB-4CDD-BD50-780A5A820CE2}" type="pres">
      <dgm:prSet presAssocID="{2CE819D4-9167-4AE7-AC91-ABA0510469EB}" presName="sibTrans" presStyleLbl="sibTrans1D1" presStyleIdx="0" presStyleCnt="8"/>
      <dgm:spPr/>
    </dgm:pt>
    <dgm:pt modelId="{A791D76C-9A2D-4E28-BB55-79D405E15FB7}" type="pres">
      <dgm:prSet presAssocID="{2CE819D4-9167-4AE7-AC91-ABA0510469EB}" presName="connectorText" presStyleLbl="sibTrans1D1" presStyleIdx="0" presStyleCnt="8"/>
      <dgm:spPr/>
    </dgm:pt>
    <dgm:pt modelId="{FFC238B0-29E2-46B6-BE30-5ED6829C9EB6}" type="pres">
      <dgm:prSet presAssocID="{EFC1FF11-CA70-4C1E-B40A-61DC0621B8DF}" presName="node" presStyleLbl="node1" presStyleIdx="1" presStyleCnt="9">
        <dgm:presLayoutVars>
          <dgm:bulletEnabled val="1"/>
        </dgm:presLayoutVars>
      </dgm:prSet>
      <dgm:spPr/>
    </dgm:pt>
    <dgm:pt modelId="{ECE20509-D9FB-4CFF-B7B7-420118D9DF20}" type="pres">
      <dgm:prSet presAssocID="{1300CD00-9523-4F46-B8A7-B950574B257A}" presName="sibTrans" presStyleLbl="sibTrans1D1" presStyleIdx="1" presStyleCnt="8"/>
      <dgm:spPr/>
    </dgm:pt>
    <dgm:pt modelId="{51C5BA4F-1724-49EE-99FC-8BEE7CA47620}" type="pres">
      <dgm:prSet presAssocID="{1300CD00-9523-4F46-B8A7-B950574B257A}" presName="connectorText" presStyleLbl="sibTrans1D1" presStyleIdx="1" presStyleCnt="8"/>
      <dgm:spPr/>
    </dgm:pt>
    <dgm:pt modelId="{D2165958-BB5D-4D8D-9EC3-583893286CC6}" type="pres">
      <dgm:prSet presAssocID="{DE565EB4-4943-4994-A8A0-82C233E9B87B}" presName="node" presStyleLbl="node1" presStyleIdx="2" presStyleCnt="9">
        <dgm:presLayoutVars>
          <dgm:bulletEnabled val="1"/>
        </dgm:presLayoutVars>
      </dgm:prSet>
      <dgm:spPr/>
    </dgm:pt>
    <dgm:pt modelId="{51B0C616-E099-40E9-AEF6-D2AC5C43FE07}" type="pres">
      <dgm:prSet presAssocID="{08CA9115-3486-4953-86C6-8037B07A57A3}" presName="sibTrans" presStyleLbl="sibTrans1D1" presStyleIdx="2" presStyleCnt="8"/>
      <dgm:spPr/>
    </dgm:pt>
    <dgm:pt modelId="{6977D32F-A2D2-4F85-9DA5-0EE5732501C6}" type="pres">
      <dgm:prSet presAssocID="{08CA9115-3486-4953-86C6-8037B07A57A3}" presName="connectorText" presStyleLbl="sibTrans1D1" presStyleIdx="2" presStyleCnt="8"/>
      <dgm:spPr/>
    </dgm:pt>
    <dgm:pt modelId="{5B562A36-078D-4A90-B228-FEDDF96DE348}" type="pres">
      <dgm:prSet presAssocID="{16053FF9-804A-43D3-A28B-261B439E4AE5}" presName="node" presStyleLbl="node1" presStyleIdx="3" presStyleCnt="9">
        <dgm:presLayoutVars>
          <dgm:bulletEnabled val="1"/>
        </dgm:presLayoutVars>
      </dgm:prSet>
      <dgm:spPr/>
    </dgm:pt>
    <dgm:pt modelId="{004C3672-0675-4CA4-B564-BEA2715EAB7B}" type="pres">
      <dgm:prSet presAssocID="{DA93FC92-746D-4FF6-ABF3-9B525521667F}" presName="sibTrans" presStyleLbl="sibTrans1D1" presStyleIdx="3" presStyleCnt="8"/>
      <dgm:spPr/>
    </dgm:pt>
    <dgm:pt modelId="{63C5D214-D9F4-417A-A407-9E4B096FEF6B}" type="pres">
      <dgm:prSet presAssocID="{DA93FC92-746D-4FF6-ABF3-9B525521667F}" presName="connectorText" presStyleLbl="sibTrans1D1" presStyleIdx="3" presStyleCnt="8"/>
      <dgm:spPr/>
    </dgm:pt>
    <dgm:pt modelId="{C1368810-2386-460D-99E3-4FD33F66FBC8}" type="pres">
      <dgm:prSet presAssocID="{4EC29D18-1AD0-4232-A7E2-7F95AB2C1C84}" presName="node" presStyleLbl="node1" presStyleIdx="4" presStyleCnt="9">
        <dgm:presLayoutVars>
          <dgm:bulletEnabled val="1"/>
        </dgm:presLayoutVars>
      </dgm:prSet>
      <dgm:spPr/>
    </dgm:pt>
    <dgm:pt modelId="{1E1C7E0C-B9EB-4615-84D4-5AA24A1C6BB5}" type="pres">
      <dgm:prSet presAssocID="{BDB10EAC-8FAB-4E39-99A0-966E1B1C768F}" presName="sibTrans" presStyleLbl="sibTrans1D1" presStyleIdx="4" presStyleCnt="8"/>
      <dgm:spPr/>
    </dgm:pt>
    <dgm:pt modelId="{5BC05568-E8DA-46D0-8453-CD326668ADC3}" type="pres">
      <dgm:prSet presAssocID="{BDB10EAC-8FAB-4E39-99A0-966E1B1C768F}" presName="connectorText" presStyleLbl="sibTrans1D1" presStyleIdx="4" presStyleCnt="8"/>
      <dgm:spPr/>
    </dgm:pt>
    <dgm:pt modelId="{FC7B7C84-1372-4E2D-9BC0-30542B05E325}" type="pres">
      <dgm:prSet presAssocID="{E3F1B699-C6AB-42AD-BFA1-84436F3B7623}" presName="node" presStyleLbl="node1" presStyleIdx="5" presStyleCnt="9">
        <dgm:presLayoutVars>
          <dgm:bulletEnabled val="1"/>
        </dgm:presLayoutVars>
      </dgm:prSet>
      <dgm:spPr/>
    </dgm:pt>
    <dgm:pt modelId="{F0070664-3733-4F81-9BAF-693B9E9F76E6}" type="pres">
      <dgm:prSet presAssocID="{7687AE39-FAD3-4815-A42C-2237229F510A}" presName="sibTrans" presStyleLbl="sibTrans1D1" presStyleIdx="5" presStyleCnt="8"/>
      <dgm:spPr/>
    </dgm:pt>
    <dgm:pt modelId="{D69241A1-A081-45C4-BBBF-5D3F52A61102}" type="pres">
      <dgm:prSet presAssocID="{7687AE39-FAD3-4815-A42C-2237229F510A}" presName="connectorText" presStyleLbl="sibTrans1D1" presStyleIdx="5" presStyleCnt="8"/>
      <dgm:spPr/>
    </dgm:pt>
    <dgm:pt modelId="{7BD25980-5AAA-4E4D-8BB3-35A812658299}" type="pres">
      <dgm:prSet presAssocID="{670FEDBF-1B57-4171-BC8C-DA3E15CC0B47}" presName="node" presStyleLbl="node1" presStyleIdx="6" presStyleCnt="9">
        <dgm:presLayoutVars>
          <dgm:bulletEnabled val="1"/>
        </dgm:presLayoutVars>
      </dgm:prSet>
      <dgm:spPr/>
    </dgm:pt>
    <dgm:pt modelId="{92EB4353-3AA3-4C90-8B3A-441D8BE1D45C}" type="pres">
      <dgm:prSet presAssocID="{C5F41ACC-1FBF-48E8-A3FF-C2AF3A9007EE}" presName="sibTrans" presStyleLbl="sibTrans1D1" presStyleIdx="6" presStyleCnt="8"/>
      <dgm:spPr/>
    </dgm:pt>
    <dgm:pt modelId="{01C2FC53-36A2-484A-A70F-A8881B8741E5}" type="pres">
      <dgm:prSet presAssocID="{C5F41ACC-1FBF-48E8-A3FF-C2AF3A9007EE}" presName="connectorText" presStyleLbl="sibTrans1D1" presStyleIdx="6" presStyleCnt="8"/>
      <dgm:spPr/>
    </dgm:pt>
    <dgm:pt modelId="{2A7310E4-877A-4FB1-8D71-F920000C2318}" type="pres">
      <dgm:prSet presAssocID="{98804A67-E698-4116-8DC8-E76192FE0D90}" presName="node" presStyleLbl="node1" presStyleIdx="7" presStyleCnt="9">
        <dgm:presLayoutVars>
          <dgm:bulletEnabled val="1"/>
        </dgm:presLayoutVars>
      </dgm:prSet>
      <dgm:spPr/>
    </dgm:pt>
    <dgm:pt modelId="{1A0A61BD-710B-4B4B-9831-DFFA44715B44}" type="pres">
      <dgm:prSet presAssocID="{9E9F32B5-4932-494C-8F37-89039C3F9857}" presName="sibTrans" presStyleLbl="sibTrans1D1" presStyleIdx="7" presStyleCnt="8"/>
      <dgm:spPr/>
    </dgm:pt>
    <dgm:pt modelId="{16B2786A-D5DA-490C-9B89-91F621EE7478}" type="pres">
      <dgm:prSet presAssocID="{9E9F32B5-4932-494C-8F37-89039C3F9857}" presName="connectorText" presStyleLbl="sibTrans1D1" presStyleIdx="7" presStyleCnt="8"/>
      <dgm:spPr/>
    </dgm:pt>
    <dgm:pt modelId="{AE315FD0-3F05-4137-983F-EBDA474A115C}" type="pres">
      <dgm:prSet presAssocID="{11F8714F-1BCD-425C-ACF2-4AA0851C5AA5}" presName="node" presStyleLbl="node1" presStyleIdx="8" presStyleCnt="9">
        <dgm:presLayoutVars>
          <dgm:bulletEnabled val="1"/>
        </dgm:presLayoutVars>
      </dgm:prSet>
      <dgm:spPr/>
    </dgm:pt>
  </dgm:ptLst>
  <dgm:cxnLst>
    <dgm:cxn modelId="{F30BAD08-1F0E-4A6D-B298-673AE425900D}" srcId="{709B2435-84D4-4C0D-AA08-7BD196D92C2F}" destId="{16053FF9-804A-43D3-A28B-261B439E4AE5}" srcOrd="3" destOrd="0" parTransId="{29B89CA4-D7F0-4824-B082-BD56584952C8}" sibTransId="{DA93FC92-746D-4FF6-ABF3-9B525521667F}"/>
    <dgm:cxn modelId="{2DDC6E0B-B426-4E56-9D2D-44C67BBF8E82}" type="presOf" srcId="{7687AE39-FAD3-4815-A42C-2237229F510A}" destId="{D69241A1-A081-45C4-BBBF-5D3F52A61102}" srcOrd="1" destOrd="0" presId="urn:microsoft.com/office/officeart/2016/7/layout/RepeatingBendingProcessNew"/>
    <dgm:cxn modelId="{2C2AEA14-9AD4-46C6-932F-F8089C72669F}" srcId="{709B2435-84D4-4C0D-AA08-7BD196D92C2F}" destId="{E3F1B699-C6AB-42AD-BFA1-84436F3B7623}" srcOrd="5" destOrd="0" parTransId="{FB5CF68D-E01C-4EE2-9858-31658C72135F}" sibTransId="{7687AE39-FAD3-4815-A42C-2237229F510A}"/>
    <dgm:cxn modelId="{DBEBF51A-109B-4E3D-B435-F1FA5D850108}" type="presOf" srcId="{EFC1FF11-CA70-4C1E-B40A-61DC0621B8DF}" destId="{FFC238B0-29E2-46B6-BE30-5ED6829C9EB6}" srcOrd="0" destOrd="0" presId="urn:microsoft.com/office/officeart/2016/7/layout/RepeatingBendingProcessNew"/>
    <dgm:cxn modelId="{AE6E8B24-4EBE-4472-B306-BB781D01158A}" type="presOf" srcId="{11F8714F-1BCD-425C-ACF2-4AA0851C5AA5}" destId="{AE315FD0-3F05-4137-983F-EBDA474A115C}" srcOrd="0" destOrd="0" presId="urn:microsoft.com/office/officeart/2016/7/layout/RepeatingBendingProcessNew"/>
    <dgm:cxn modelId="{13F00E3C-03FF-46CD-9052-B4068AF1532F}" type="presOf" srcId="{709B2435-84D4-4C0D-AA08-7BD196D92C2F}" destId="{9C0B3CC5-E3DB-4D48-968B-F3EB09BCB6D6}" srcOrd="0" destOrd="0" presId="urn:microsoft.com/office/officeart/2016/7/layout/RepeatingBendingProcessNew"/>
    <dgm:cxn modelId="{C3CED15E-8677-41E8-9463-65226B631E53}" type="presOf" srcId="{08CA9115-3486-4953-86C6-8037B07A57A3}" destId="{51B0C616-E099-40E9-AEF6-D2AC5C43FE07}" srcOrd="0" destOrd="0" presId="urn:microsoft.com/office/officeart/2016/7/layout/RepeatingBendingProcessNew"/>
    <dgm:cxn modelId="{6BBDE047-110A-4676-9F92-DF2187CCB5FE}" type="presOf" srcId="{16053FF9-804A-43D3-A28B-261B439E4AE5}" destId="{5B562A36-078D-4A90-B228-FEDDF96DE348}" srcOrd="0" destOrd="0" presId="urn:microsoft.com/office/officeart/2016/7/layout/RepeatingBendingProcessNew"/>
    <dgm:cxn modelId="{7349A969-7740-4D3B-A056-F1F3E0686A40}" type="presOf" srcId="{1300CD00-9523-4F46-B8A7-B950574B257A}" destId="{ECE20509-D9FB-4CFF-B7B7-420118D9DF20}" srcOrd="0" destOrd="0" presId="urn:microsoft.com/office/officeart/2016/7/layout/RepeatingBendingProcessNew"/>
    <dgm:cxn modelId="{4EFE924B-8E45-421A-9CD8-3F07B7CE3F28}" type="presOf" srcId="{2CE819D4-9167-4AE7-AC91-ABA0510469EB}" destId="{DA1FDAF8-C0FB-4CDD-BD50-780A5A820CE2}" srcOrd="0" destOrd="0" presId="urn:microsoft.com/office/officeart/2016/7/layout/RepeatingBendingProcessNew"/>
    <dgm:cxn modelId="{2D79316E-715D-4C6A-AD0C-5F22624A80E2}" srcId="{709B2435-84D4-4C0D-AA08-7BD196D92C2F}" destId="{11F8714F-1BCD-425C-ACF2-4AA0851C5AA5}" srcOrd="8" destOrd="0" parTransId="{B3220430-D067-40E5-BFF9-5A1551DCD84C}" sibTransId="{B955B560-447E-4384-961A-BF72C69CBF16}"/>
    <dgm:cxn modelId="{A65F7E54-B0D2-4BDD-BB16-9818CD694E67}" type="presOf" srcId="{1300CD00-9523-4F46-B8A7-B950574B257A}" destId="{51C5BA4F-1724-49EE-99FC-8BEE7CA47620}" srcOrd="1" destOrd="0" presId="urn:microsoft.com/office/officeart/2016/7/layout/RepeatingBendingProcessNew"/>
    <dgm:cxn modelId="{0E576A55-494B-4BF3-86E5-C804849FA176}" type="presOf" srcId="{C5F41ACC-1FBF-48E8-A3FF-C2AF3A9007EE}" destId="{01C2FC53-36A2-484A-A70F-A8881B8741E5}" srcOrd="1" destOrd="0" presId="urn:microsoft.com/office/officeart/2016/7/layout/RepeatingBendingProcessNew"/>
    <dgm:cxn modelId="{7EDA5A7C-21C1-4756-A633-1E9E3CACAFD2}" type="presOf" srcId="{9E9F32B5-4932-494C-8F37-89039C3F9857}" destId="{16B2786A-D5DA-490C-9B89-91F621EE7478}" srcOrd="1" destOrd="0" presId="urn:microsoft.com/office/officeart/2016/7/layout/RepeatingBendingProcessNew"/>
    <dgm:cxn modelId="{381E4891-640D-45A1-AF53-55037E381965}" type="presOf" srcId="{C5F41ACC-1FBF-48E8-A3FF-C2AF3A9007EE}" destId="{92EB4353-3AA3-4C90-8B3A-441D8BE1D45C}" srcOrd="0" destOrd="0" presId="urn:microsoft.com/office/officeart/2016/7/layout/RepeatingBendingProcessNew"/>
    <dgm:cxn modelId="{99130F97-C7ED-4E79-A557-EF5ECF79DCA6}" srcId="{709B2435-84D4-4C0D-AA08-7BD196D92C2F}" destId="{EFC1FF11-CA70-4C1E-B40A-61DC0621B8DF}" srcOrd="1" destOrd="0" parTransId="{D2E1A056-0FB2-4DFA-9DE9-8F60842472F7}" sibTransId="{1300CD00-9523-4F46-B8A7-B950574B257A}"/>
    <dgm:cxn modelId="{E61BFE99-886A-4301-8397-7C8F56D170D2}" type="presOf" srcId="{DE565EB4-4943-4994-A8A0-82C233E9B87B}" destId="{D2165958-BB5D-4D8D-9EC3-583893286CC6}" srcOrd="0" destOrd="0" presId="urn:microsoft.com/office/officeart/2016/7/layout/RepeatingBendingProcessNew"/>
    <dgm:cxn modelId="{6D13E89B-4EDA-4190-A5FB-8BD420AD0995}" type="presOf" srcId="{2CE819D4-9167-4AE7-AC91-ABA0510469EB}" destId="{A791D76C-9A2D-4E28-BB55-79D405E15FB7}" srcOrd="1" destOrd="0" presId="urn:microsoft.com/office/officeart/2016/7/layout/RepeatingBendingProcessNew"/>
    <dgm:cxn modelId="{C67B2EB2-4D56-4A9A-8EC6-F183F8BB161B}" type="presOf" srcId="{08CA9115-3486-4953-86C6-8037B07A57A3}" destId="{6977D32F-A2D2-4F85-9DA5-0EE5732501C6}" srcOrd="1" destOrd="0" presId="urn:microsoft.com/office/officeart/2016/7/layout/RepeatingBendingProcessNew"/>
    <dgm:cxn modelId="{DD40E5B4-F0DB-4444-9517-EF0A25CF1B08}" type="presOf" srcId="{DA93FC92-746D-4FF6-ABF3-9B525521667F}" destId="{63C5D214-D9F4-417A-A407-9E4B096FEF6B}" srcOrd="1" destOrd="0" presId="urn:microsoft.com/office/officeart/2016/7/layout/RepeatingBendingProcessNew"/>
    <dgm:cxn modelId="{41EDF4B8-546E-4050-940B-43495A9F05EF}" type="presOf" srcId="{9E9F32B5-4932-494C-8F37-89039C3F9857}" destId="{1A0A61BD-710B-4B4B-9831-DFFA44715B44}" srcOrd="0" destOrd="0" presId="urn:microsoft.com/office/officeart/2016/7/layout/RepeatingBendingProcessNew"/>
    <dgm:cxn modelId="{E82D27B9-50BC-4F0A-B37F-C4612634DFFB}" srcId="{709B2435-84D4-4C0D-AA08-7BD196D92C2F}" destId="{98804A67-E698-4116-8DC8-E76192FE0D90}" srcOrd="7" destOrd="0" parTransId="{3F87CB6C-312B-49CC-8D23-88F9E0D45005}" sibTransId="{9E9F32B5-4932-494C-8F37-89039C3F9857}"/>
    <dgm:cxn modelId="{9E044EBA-1115-4C01-A5E2-B0AAB741DCB2}" srcId="{709B2435-84D4-4C0D-AA08-7BD196D92C2F}" destId="{5B097E95-77F0-4A97-BE73-E344D6EC091A}" srcOrd="0" destOrd="0" parTransId="{2DAA5DD3-D96C-460F-B697-CCE7BB06D4C1}" sibTransId="{2CE819D4-9167-4AE7-AC91-ABA0510469EB}"/>
    <dgm:cxn modelId="{FEDA26BC-7227-4324-9FBE-79C3B50F27A7}" type="presOf" srcId="{DA93FC92-746D-4FF6-ABF3-9B525521667F}" destId="{004C3672-0675-4CA4-B564-BEA2715EAB7B}" srcOrd="0" destOrd="0" presId="urn:microsoft.com/office/officeart/2016/7/layout/RepeatingBendingProcessNew"/>
    <dgm:cxn modelId="{831BF6D3-DB7F-4E96-BC81-1F4715B90CBA}" type="presOf" srcId="{BDB10EAC-8FAB-4E39-99A0-966E1B1C768F}" destId="{5BC05568-E8DA-46D0-8453-CD326668ADC3}" srcOrd="1" destOrd="0" presId="urn:microsoft.com/office/officeart/2016/7/layout/RepeatingBendingProcessNew"/>
    <dgm:cxn modelId="{387864D6-45EB-4F8C-A8FE-23742EF22881}" type="presOf" srcId="{4EC29D18-1AD0-4232-A7E2-7F95AB2C1C84}" destId="{C1368810-2386-460D-99E3-4FD33F66FBC8}" srcOrd="0" destOrd="0" presId="urn:microsoft.com/office/officeart/2016/7/layout/RepeatingBendingProcessNew"/>
    <dgm:cxn modelId="{185494DF-A9D6-47B1-AAFA-FF19D5A395EA}" type="presOf" srcId="{98804A67-E698-4116-8DC8-E76192FE0D90}" destId="{2A7310E4-877A-4FB1-8D71-F920000C2318}" srcOrd="0" destOrd="0" presId="urn:microsoft.com/office/officeart/2016/7/layout/RepeatingBendingProcessNew"/>
    <dgm:cxn modelId="{C598B5E0-77F8-4904-AA1B-FAAED878AAB5}" srcId="{709B2435-84D4-4C0D-AA08-7BD196D92C2F}" destId="{4EC29D18-1AD0-4232-A7E2-7F95AB2C1C84}" srcOrd="4" destOrd="0" parTransId="{2BF41AF8-CD36-41D1-992C-B828F92F709D}" sibTransId="{BDB10EAC-8FAB-4E39-99A0-966E1B1C768F}"/>
    <dgm:cxn modelId="{3A03D8E1-422B-449E-B0A4-07E4E36156C5}" type="presOf" srcId="{670FEDBF-1B57-4171-BC8C-DA3E15CC0B47}" destId="{7BD25980-5AAA-4E4D-8BB3-35A812658299}" srcOrd="0" destOrd="0" presId="urn:microsoft.com/office/officeart/2016/7/layout/RepeatingBendingProcessNew"/>
    <dgm:cxn modelId="{3D49D0E3-46A1-455B-9A41-AB4665800629}" type="presOf" srcId="{E3F1B699-C6AB-42AD-BFA1-84436F3B7623}" destId="{FC7B7C84-1372-4E2D-9BC0-30542B05E325}" srcOrd="0" destOrd="0" presId="urn:microsoft.com/office/officeart/2016/7/layout/RepeatingBendingProcessNew"/>
    <dgm:cxn modelId="{E91606E7-35BD-41FC-991A-18026C860C08}" srcId="{709B2435-84D4-4C0D-AA08-7BD196D92C2F}" destId="{DE565EB4-4943-4994-A8A0-82C233E9B87B}" srcOrd="2" destOrd="0" parTransId="{FBF99014-7B13-4A07-BB6F-0724B981E764}" sibTransId="{08CA9115-3486-4953-86C6-8037B07A57A3}"/>
    <dgm:cxn modelId="{82711BE9-3E0C-4D13-999C-6E40C6947C19}" type="presOf" srcId="{7687AE39-FAD3-4815-A42C-2237229F510A}" destId="{F0070664-3733-4F81-9BAF-693B9E9F76E6}" srcOrd="0" destOrd="0" presId="urn:microsoft.com/office/officeart/2016/7/layout/RepeatingBendingProcessNew"/>
    <dgm:cxn modelId="{F83D49E9-8DEB-46EF-86F2-878874444180}" srcId="{709B2435-84D4-4C0D-AA08-7BD196D92C2F}" destId="{670FEDBF-1B57-4171-BC8C-DA3E15CC0B47}" srcOrd="6" destOrd="0" parTransId="{D99C19BD-B177-4B47-9768-A6690DAB3330}" sibTransId="{C5F41ACC-1FBF-48E8-A3FF-C2AF3A9007EE}"/>
    <dgm:cxn modelId="{DCFEEDF8-EB99-4D1D-8D4A-0C2C5D190442}" type="presOf" srcId="{5B097E95-77F0-4A97-BE73-E344D6EC091A}" destId="{B69CF7D1-D4E1-415D-A5CC-736B23385D26}" srcOrd="0" destOrd="0" presId="urn:microsoft.com/office/officeart/2016/7/layout/RepeatingBendingProcessNew"/>
    <dgm:cxn modelId="{589992F9-E5C4-427D-A7CD-468BD26B2CD9}" type="presOf" srcId="{BDB10EAC-8FAB-4E39-99A0-966E1B1C768F}" destId="{1E1C7E0C-B9EB-4615-84D4-5AA24A1C6BB5}" srcOrd="0" destOrd="0" presId="urn:microsoft.com/office/officeart/2016/7/layout/RepeatingBendingProcessNew"/>
    <dgm:cxn modelId="{285D9994-D23C-4781-84AC-0E47BF2B096E}" type="presParOf" srcId="{9C0B3CC5-E3DB-4D48-968B-F3EB09BCB6D6}" destId="{B69CF7D1-D4E1-415D-A5CC-736B23385D26}" srcOrd="0" destOrd="0" presId="urn:microsoft.com/office/officeart/2016/7/layout/RepeatingBendingProcessNew"/>
    <dgm:cxn modelId="{486380B6-B482-49C4-BD30-FF1FA3D9C89A}" type="presParOf" srcId="{9C0B3CC5-E3DB-4D48-968B-F3EB09BCB6D6}" destId="{DA1FDAF8-C0FB-4CDD-BD50-780A5A820CE2}" srcOrd="1" destOrd="0" presId="urn:microsoft.com/office/officeart/2016/7/layout/RepeatingBendingProcessNew"/>
    <dgm:cxn modelId="{BCFBC3AA-73BB-4087-9D0F-C651F40EE7E6}" type="presParOf" srcId="{DA1FDAF8-C0FB-4CDD-BD50-780A5A820CE2}" destId="{A791D76C-9A2D-4E28-BB55-79D405E15FB7}" srcOrd="0" destOrd="0" presId="urn:microsoft.com/office/officeart/2016/7/layout/RepeatingBendingProcessNew"/>
    <dgm:cxn modelId="{9187457C-99E4-4E7A-952B-54D316221909}" type="presParOf" srcId="{9C0B3CC5-E3DB-4D48-968B-F3EB09BCB6D6}" destId="{FFC238B0-29E2-46B6-BE30-5ED6829C9EB6}" srcOrd="2" destOrd="0" presId="urn:microsoft.com/office/officeart/2016/7/layout/RepeatingBendingProcessNew"/>
    <dgm:cxn modelId="{EE7FDDE9-8486-4935-AE84-E07191C6EE20}" type="presParOf" srcId="{9C0B3CC5-E3DB-4D48-968B-F3EB09BCB6D6}" destId="{ECE20509-D9FB-4CFF-B7B7-420118D9DF20}" srcOrd="3" destOrd="0" presId="urn:microsoft.com/office/officeart/2016/7/layout/RepeatingBendingProcessNew"/>
    <dgm:cxn modelId="{6A4A8EF9-B77F-4955-AC54-A596A461BB12}" type="presParOf" srcId="{ECE20509-D9FB-4CFF-B7B7-420118D9DF20}" destId="{51C5BA4F-1724-49EE-99FC-8BEE7CA47620}" srcOrd="0" destOrd="0" presId="urn:microsoft.com/office/officeart/2016/7/layout/RepeatingBendingProcessNew"/>
    <dgm:cxn modelId="{01FB7BBC-F514-45DB-8B92-49B7D8B5D8E7}" type="presParOf" srcId="{9C0B3CC5-E3DB-4D48-968B-F3EB09BCB6D6}" destId="{D2165958-BB5D-4D8D-9EC3-583893286CC6}" srcOrd="4" destOrd="0" presId="urn:microsoft.com/office/officeart/2016/7/layout/RepeatingBendingProcessNew"/>
    <dgm:cxn modelId="{CCFB0684-BBC6-4F12-BA4A-80C22343894D}" type="presParOf" srcId="{9C0B3CC5-E3DB-4D48-968B-F3EB09BCB6D6}" destId="{51B0C616-E099-40E9-AEF6-D2AC5C43FE07}" srcOrd="5" destOrd="0" presId="urn:microsoft.com/office/officeart/2016/7/layout/RepeatingBendingProcessNew"/>
    <dgm:cxn modelId="{85B98090-3F47-4DF3-93CA-1E86A8C0943F}" type="presParOf" srcId="{51B0C616-E099-40E9-AEF6-D2AC5C43FE07}" destId="{6977D32F-A2D2-4F85-9DA5-0EE5732501C6}" srcOrd="0" destOrd="0" presId="urn:microsoft.com/office/officeart/2016/7/layout/RepeatingBendingProcessNew"/>
    <dgm:cxn modelId="{D0181237-B7DC-40AA-B9BF-1609884B935E}" type="presParOf" srcId="{9C0B3CC5-E3DB-4D48-968B-F3EB09BCB6D6}" destId="{5B562A36-078D-4A90-B228-FEDDF96DE348}" srcOrd="6" destOrd="0" presId="urn:microsoft.com/office/officeart/2016/7/layout/RepeatingBendingProcessNew"/>
    <dgm:cxn modelId="{FE085BB7-DD22-428F-B6D8-1EE629EC7447}" type="presParOf" srcId="{9C0B3CC5-E3DB-4D48-968B-F3EB09BCB6D6}" destId="{004C3672-0675-4CA4-B564-BEA2715EAB7B}" srcOrd="7" destOrd="0" presId="urn:microsoft.com/office/officeart/2016/7/layout/RepeatingBendingProcessNew"/>
    <dgm:cxn modelId="{794AE0AF-814B-496C-943C-8A757480EEBB}" type="presParOf" srcId="{004C3672-0675-4CA4-B564-BEA2715EAB7B}" destId="{63C5D214-D9F4-417A-A407-9E4B096FEF6B}" srcOrd="0" destOrd="0" presId="urn:microsoft.com/office/officeart/2016/7/layout/RepeatingBendingProcessNew"/>
    <dgm:cxn modelId="{52DCB433-BD4E-4432-BD20-6BD459E9CD7F}" type="presParOf" srcId="{9C0B3CC5-E3DB-4D48-968B-F3EB09BCB6D6}" destId="{C1368810-2386-460D-99E3-4FD33F66FBC8}" srcOrd="8" destOrd="0" presId="urn:microsoft.com/office/officeart/2016/7/layout/RepeatingBendingProcessNew"/>
    <dgm:cxn modelId="{B4DA2CFF-8A16-42D4-807A-DF7AF2494414}" type="presParOf" srcId="{9C0B3CC5-E3DB-4D48-968B-F3EB09BCB6D6}" destId="{1E1C7E0C-B9EB-4615-84D4-5AA24A1C6BB5}" srcOrd="9" destOrd="0" presId="urn:microsoft.com/office/officeart/2016/7/layout/RepeatingBendingProcessNew"/>
    <dgm:cxn modelId="{F2EE69D0-46AA-4890-8B21-14E0A95B64A7}" type="presParOf" srcId="{1E1C7E0C-B9EB-4615-84D4-5AA24A1C6BB5}" destId="{5BC05568-E8DA-46D0-8453-CD326668ADC3}" srcOrd="0" destOrd="0" presId="urn:microsoft.com/office/officeart/2016/7/layout/RepeatingBendingProcessNew"/>
    <dgm:cxn modelId="{E9B3D194-8AB3-4EA6-A0B6-C09FB1FCFAC5}" type="presParOf" srcId="{9C0B3CC5-E3DB-4D48-968B-F3EB09BCB6D6}" destId="{FC7B7C84-1372-4E2D-9BC0-30542B05E325}" srcOrd="10" destOrd="0" presId="urn:microsoft.com/office/officeart/2016/7/layout/RepeatingBendingProcessNew"/>
    <dgm:cxn modelId="{ECA12C8A-0443-4B1F-9C0D-BFD530656BEF}" type="presParOf" srcId="{9C0B3CC5-E3DB-4D48-968B-F3EB09BCB6D6}" destId="{F0070664-3733-4F81-9BAF-693B9E9F76E6}" srcOrd="11" destOrd="0" presId="urn:microsoft.com/office/officeart/2016/7/layout/RepeatingBendingProcessNew"/>
    <dgm:cxn modelId="{108CAE33-38A6-409E-9B12-9DDBA2CB21C0}" type="presParOf" srcId="{F0070664-3733-4F81-9BAF-693B9E9F76E6}" destId="{D69241A1-A081-45C4-BBBF-5D3F52A61102}" srcOrd="0" destOrd="0" presId="urn:microsoft.com/office/officeart/2016/7/layout/RepeatingBendingProcessNew"/>
    <dgm:cxn modelId="{D14BE5A7-B30C-4209-9676-AE5F7B4E845B}" type="presParOf" srcId="{9C0B3CC5-E3DB-4D48-968B-F3EB09BCB6D6}" destId="{7BD25980-5AAA-4E4D-8BB3-35A812658299}" srcOrd="12" destOrd="0" presId="urn:microsoft.com/office/officeart/2016/7/layout/RepeatingBendingProcessNew"/>
    <dgm:cxn modelId="{7DB05261-4C54-44C6-B6C8-E3A2794A4A34}" type="presParOf" srcId="{9C0B3CC5-E3DB-4D48-968B-F3EB09BCB6D6}" destId="{92EB4353-3AA3-4C90-8B3A-441D8BE1D45C}" srcOrd="13" destOrd="0" presId="urn:microsoft.com/office/officeart/2016/7/layout/RepeatingBendingProcessNew"/>
    <dgm:cxn modelId="{AA59EC57-ECF1-4F57-8C84-BDF9C30C18E5}" type="presParOf" srcId="{92EB4353-3AA3-4C90-8B3A-441D8BE1D45C}" destId="{01C2FC53-36A2-484A-A70F-A8881B8741E5}" srcOrd="0" destOrd="0" presId="urn:microsoft.com/office/officeart/2016/7/layout/RepeatingBendingProcessNew"/>
    <dgm:cxn modelId="{2A59F8F3-21E1-4136-BDD3-09CDB6D213B7}" type="presParOf" srcId="{9C0B3CC5-E3DB-4D48-968B-F3EB09BCB6D6}" destId="{2A7310E4-877A-4FB1-8D71-F920000C2318}" srcOrd="14" destOrd="0" presId="urn:microsoft.com/office/officeart/2016/7/layout/RepeatingBendingProcessNew"/>
    <dgm:cxn modelId="{CDEF3EDF-33BC-43A7-89D2-FB10569F5E68}" type="presParOf" srcId="{9C0B3CC5-E3DB-4D48-968B-F3EB09BCB6D6}" destId="{1A0A61BD-710B-4B4B-9831-DFFA44715B44}" srcOrd="15" destOrd="0" presId="urn:microsoft.com/office/officeart/2016/7/layout/RepeatingBendingProcessNew"/>
    <dgm:cxn modelId="{B922144B-01A4-4A27-8CD8-A545B54F7D57}" type="presParOf" srcId="{1A0A61BD-710B-4B4B-9831-DFFA44715B44}" destId="{16B2786A-D5DA-490C-9B89-91F621EE7478}" srcOrd="0" destOrd="0" presId="urn:microsoft.com/office/officeart/2016/7/layout/RepeatingBendingProcessNew"/>
    <dgm:cxn modelId="{23A25253-8988-41C7-81D5-B37C26027E4D}" type="presParOf" srcId="{9C0B3CC5-E3DB-4D48-968B-F3EB09BCB6D6}" destId="{AE315FD0-3F05-4137-983F-EBDA474A115C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FFE392-5DD6-427C-B720-D279E1441F35}" type="doc">
      <dgm:prSet loTypeId="urn:microsoft.com/office/officeart/2016/7/layout/BasicLinearProcessNumbered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58A6523-335D-4D1B-B86A-C91D8E57BCAB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Briefly </a:t>
          </a:r>
          <a:r>
            <a:rPr lang="en-GB" b="1" dirty="0">
              <a:latin typeface="Agency FB" panose="020B0503020202020204" pitchFamily="34" charset="0"/>
            </a:rPr>
            <a:t>summarize existing studies or solutions </a:t>
          </a:r>
          <a:r>
            <a:rPr lang="en-GB" dirty="0">
              <a:latin typeface="Agency FB" panose="020B0503020202020204" pitchFamily="34" charset="0"/>
            </a:rPr>
            <a:t>in the project’s scope.</a:t>
          </a:r>
          <a:endParaRPr lang="en-US" dirty="0">
            <a:latin typeface="Agency FB" panose="020B0503020202020204" pitchFamily="34" charset="0"/>
          </a:endParaRPr>
        </a:p>
      </dgm:t>
    </dgm:pt>
    <dgm:pt modelId="{447C4AD3-FB03-42C1-A7FC-B149A9BA87DC}" type="parTrans" cxnId="{07B1602E-D659-4BF6-BE5C-7E3CA9EC9B54}">
      <dgm:prSet/>
      <dgm:spPr/>
      <dgm:t>
        <a:bodyPr/>
        <a:lstStyle/>
        <a:p>
          <a:endParaRPr lang="en-US"/>
        </a:p>
      </dgm:t>
    </dgm:pt>
    <dgm:pt modelId="{3B81A3E0-316A-4CFD-9E35-3BFADEE1E2B3}" type="sibTrans" cxnId="{07B1602E-D659-4BF6-BE5C-7E3CA9EC9B5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CF4FEA5-6470-4D19-8E47-C15FC538DCAA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Highlight key findings from the literature review.</a:t>
          </a:r>
          <a:endParaRPr lang="en-US" dirty="0">
            <a:latin typeface="Agency FB" panose="020B0503020202020204" pitchFamily="34" charset="0"/>
          </a:endParaRPr>
        </a:p>
      </dgm:t>
    </dgm:pt>
    <dgm:pt modelId="{4AD4DE7F-96ED-4F2F-B0C5-F5BFECE635D7}" type="parTrans" cxnId="{FDF36B7D-D012-4B41-A70F-7FC9078B0D45}">
      <dgm:prSet/>
      <dgm:spPr/>
      <dgm:t>
        <a:bodyPr/>
        <a:lstStyle/>
        <a:p>
          <a:endParaRPr lang="en-US"/>
        </a:p>
      </dgm:t>
    </dgm:pt>
    <dgm:pt modelId="{E71FA752-AEFE-4D3E-8C22-E44F09BD4ED6}" type="sibTrans" cxnId="{FDF36B7D-D012-4B41-A70F-7FC9078B0D45}">
      <dgm:prSet/>
      <dgm:spPr/>
      <dgm:t>
        <a:bodyPr/>
        <a:lstStyle/>
        <a:p>
          <a:endParaRPr lang="en-US"/>
        </a:p>
      </dgm:t>
    </dgm:pt>
    <dgm:pt modelId="{F739BD74-C054-4588-A426-4E030BDD043E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Use a thematic approach i.e. by themes instead of by sources.</a:t>
          </a:r>
          <a:endParaRPr lang="en-US" dirty="0">
            <a:latin typeface="Agency FB" panose="020B0503020202020204" pitchFamily="34" charset="0"/>
          </a:endParaRPr>
        </a:p>
      </dgm:t>
    </dgm:pt>
    <dgm:pt modelId="{173194A3-D6F6-4878-B1CF-E3180FE230B4}" type="parTrans" cxnId="{06C8C65E-BE54-40F7-B3F5-F72A4B4A1844}">
      <dgm:prSet/>
      <dgm:spPr/>
      <dgm:t>
        <a:bodyPr/>
        <a:lstStyle/>
        <a:p>
          <a:endParaRPr lang="en-US"/>
        </a:p>
      </dgm:t>
    </dgm:pt>
    <dgm:pt modelId="{B670C7C7-94CA-4467-BD3D-50B9B83F379E}" type="sibTrans" cxnId="{06C8C65E-BE54-40F7-B3F5-F72A4B4A1844}">
      <dgm:prSet/>
      <dgm:spPr/>
      <dgm:t>
        <a:bodyPr/>
        <a:lstStyle/>
        <a:p>
          <a:endParaRPr lang="en-US"/>
        </a:p>
      </dgm:t>
    </dgm:pt>
    <dgm:pt modelId="{6AFA402F-ADD5-4DFA-96F3-5C9FDF41DCFF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Explain the </a:t>
          </a:r>
          <a:r>
            <a:rPr lang="en-GB" b="1" dirty="0">
              <a:latin typeface="Agency FB" panose="020B0503020202020204" pitchFamily="34" charset="0"/>
            </a:rPr>
            <a:t>gap(s) </a:t>
          </a:r>
          <a:r>
            <a:rPr lang="en-GB" dirty="0">
              <a:latin typeface="Agency FB" panose="020B0503020202020204" pitchFamily="34" charset="0"/>
            </a:rPr>
            <a:t>in existing knowledge that the project aims to fill.</a:t>
          </a:r>
          <a:endParaRPr lang="en-US" dirty="0">
            <a:latin typeface="Agency FB" panose="020B0503020202020204" pitchFamily="34" charset="0"/>
          </a:endParaRPr>
        </a:p>
      </dgm:t>
    </dgm:pt>
    <dgm:pt modelId="{3E5010F1-DF42-4DEE-9FC9-32C425F3DE90}" type="parTrans" cxnId="{EE7FFE6F-B5A0-41E6-A9D3-42CE46886DDF}">
      <dgm:prSet/>
      <dgm:spPr/>
      <dgm:t>
        <a:bodyPr/>
        <a:lstStyle/>
        <a:p>
          <a:endParaRPr lang="en-US"/>
        </a:p>
      </dgm:t>
    </dgm:pt>
    <dgm:pt modelId="{568291B8-E324-483D-ACF7-4BF5A9B73AD4}" type="sibTrans" cxnId="{EE7FFE6F-B5A0-41E6-A9D3-42CE46886DDF}">
      <dgm:prSet phldrT="2" phldr="0"/>
      <dgm:spPr/>
      <dgm:t>
        <a:bodyPr/>
        <a:lstStyle/>
        <a:p>
          <a:r>
            <a:rPr lang="en-US"/>
            <a:t>2</a:t>
          </a:r>
          <a:endParaRPr lang="en-US" dirty="0"/>
        </a:p>
      </dgm:t>
    </dgm:pt>
    <dgm:pt modelId="{143EAC33-3343-4F43-8A87-FABE3B941B73}" type="pres">
      <dgm:prSet presAssocID="{E9FFE392-5DD6-427C-B720-D279E1441F35}" presName="Name0" presStyleCnt="0">
        <dgm:presLayoutVars>
          <dgm:animLvl val="lvl"/>
          <dgm:resizeHandles val="exact"/>
        </dgm:presLayoutVars>
      </dgm:prSet>
      <dgm:spPr/>
    </dgm:pt>
    <dgm:pt modelId="{254E67CE-AB7F-4A6D-B417-1A6399D24FFA}" type="pres">
      <dgm:prSet presAssocID="{658A6523-335D-4D1B-B86A-C91D8E57BCAB}" presName="compositeNode" presStyleCnt="0">
        <dgm:presLayoutVars>
          <dgm:bulletEnabled val="1"/>
        </dgm:presLayoutVars>
      </dgm:prSet>
      <dgm:spPr/>
    </dgm:pt>
    <dgm:pt modelId="{99ADB9DE-E87E-4854-9356-50450B148203}" type="pres">
      <dgm:prSet presAssocID="{658A6523-335D-4D1B-B86A-C91D8E57BCAB}" presName="bgRect" presStyleLbl="bgAccFollowNode1" presStyleIdx="0" presStyleCnt="2"/>
      <dgm:spPr/>
    </dgm:pt>
    <dgm:pt modelId="{F43CBCCD-1591-40B8-BE3A-34C06783C5A2}" type="pres">
      <dgm:prSet presAssocID="{3B81A3E0-316A-4CFD-9E35-3BFADEE1E2B3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EEE197CC-79E7-4D9A-9928-773EE09A6AE4}" type="pres">
      <dgm:prSet presAssocID="{658A6523-335D-4D1B-B86A-C91D8E57BCAB}" presName="bottomLine" presStyleLbl="alignNode1" presStyleIdx="1" presStyleCnt="4">
        <dgm:presLayoutVars/>
      </dgm:prSet>
      <dgm:spPr/>
    </dgm:pt>
    <dgm:pt modelId="{A42BBFAD-BF79-40CD-B213-8A6881BF35BD}" type="pres">
      <dgm:prSet presAssocID="{658A6523-335D-4D1B-B86A-C91D8E57BCAB}" presName="nodeText" presStyleLbl="bgAccFollowNode1" presStyleIdx="0" presStyleCnt="2">
        <dgm:presLayoutVars>
          <dgm:bulletEnabled val="1"/>
        </dgm:presLayoutVars>
      </dgm:prSet>
      <dgm:spPr/>
    </dgm:pt>
    <dgm:pt modelId="{1A0E89CE-F122-4F29-9F0F-637C11FFCEDA}" type="pres">
      <dgm:prSet presAssocID="{3B81A3E0-316A-4CFD-9E35-3BFADEE1E2B3}" presName="sibTrans" presStyleCnt="0"/>
      <dgm:spPr/>
    </dgm:pt>
    <dgm:pt modelId="{DB437365-E739-4FB4-8C97-D0B7E88372F9}" type="pres">
      <dgm:prSet presAssocID="{6AFA402F-ADD5-4DFA-96F3-5C9FDF41DCFF}" presName="compositeNode" presStyleCnt="0">
        <dgm:presLayoutVars>
          <dgm:bulletEnabled val="1"/>
        </dgm:presLayoutVars>
      </dgm:prSet>
      <dgm:spPr/>
    </dgm:pt>
    <dgm:pt modelId="{08C2090D-9547-4DEA-BA9A-A487290EFCA4}" type="pres">
      <dgm:prSet presAssocID="{6AFA402F-ADD5-4DFA-96F3-5C9FDF41DCFF}" presName="bgRect" presStyleLbl="bgAccFollowNode1" presStyleIdx="1" presStyleCnt="2"/>
      <dgm:spPr/>
    </dgm:pt>
    <dgm:pt modelId="{4DB2C13F-BA1A-421D-AAB7-8B12DD112E49}" type="pres">
      <dgm:prSet presAssocID="{568291B8-E324-483D-ACF7-4BF5A9B73AD4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8080BA8B-41C6-4077-A9B7-F3D4B4951A60}" type="pres">
      <dgm:prSet presAssocID="{6AFA402F-ADD5-4DFA-96F3-5C9FDF41DCFF}" presName="bottomLine" presStyleLbl="alignNode1" presStyleIdx="3" presStyleCnt="4">
        <dgm:presLayoutVars/>
      </dgm:prSet>
      <dgm:spPr/>
    </dgm:pt>
    <dgm:pt modelId="{0998B68F-FE0B-43AC-87E7-DD3CF5624BF0}" type="pres">
      <dgm:prSet presAssocID="{6AFA402F-ADD5-4DFA-96F3-5C9FDF41DCFF}" presName="nodeText" presStyleLbl="bgAccFollowNode1" presStyleIdx="1" presStyleCnt="2">
        <dgm:presLayoutVars>
          <dgm:bulletEnabled val="1"/>
        </dgm:presLayoutVars>
      </dgm:prSet>
      <dgm:spPr/>
    </dgm:pt>
  </dgm:ptLst>
  <dgm:cxnLst>
    <dgm:cxn modelId="{07B1602E-D659-4BF6-BE5C-7E3CA9EC9B54}" srcId="{E9FFE392-5DD6-427C-B720-D279E1441F35}" destId="{658A6523-335D-4D1B-B86A-C91D8E57BCAB}" srcOrd="0" destOrd="0" parTransId="{447C4AD3-FB03-42C1-A7FC-B149A9BA87DC}" sibTransId="{3B81A3E0-316A-4CFD-9E35-3BFADEE1E2B3}"/>
    <dgm:cxn modelId="{06C8C65E-BE54-40F7-B3F5-F72A4B4A1844}" srcId="{658A6523-335D-4D1B-B86A-C91D8E57BCAB}" destId="{F739BD74-C054-4588-A426-4E030BDD043E}" srcOrd="1" destOrd="0" parTransId="{173194A3-D6F6-4878-B1CF-E3180FE230B4}" sibTransId="{B670C7C7-94CA-4467-BD3D-50B9B83F379E}"/>
    <dgm:cxn modelId="{38160846-8E96-4FE4-954C-E2B357CF8D94}" type="presOf" srcId="{4CF4FEA5-6470-4D19-8E47-C15FC538DCAA}" destId="{A42BBFAD-BF79-40CD-B213-8A6881BF35BD}" srcOrd="0" destOrd="1" presId="urn:microsoft.com/office/officeart/2016/7/layout/BasicLinearProcessNumbered"/>
    <dgm:cxn modelId="{B0513A47-4518-4A69-87F8-7C83A7F227A7}" type="presOf" srcId="{3B81A3E0-316A-4CFD-9E35-3BFADEE1E2B3}" destId="{F43CBCCD-1591-40B8-BE3A-34C06783C5A2}" srcOrd="0" destOrd="0" presId="urn:microsoft.com/office/officeart/2016/7/layout/BasicLinearProcessNumbered"/>
    <dgm:cxn modelId="{3692584A-D74D-45C1-8D09-B0C78C528C9C}" type="presOf" srcId="{E9FFE392-5DD6-427C-B720-D279E1441F35}" destId="{143EAC33-3343-4F43-8A87-FABE3B941B73}" srcOrd="0" destOrd="0" presId="urn:microsoft.com/office/officeart/2016/7/layout/BasicLinearProcessNumbered"/>
    <dgm:cxn modelId="{EE7FFE6F-B5A0-41E6-A9D3-42CE46886DDF}" srcId="{E9FFE392-5DD6-427C-B720-D279E1441F35}" destId="{6AFA402F-ADD5-4DFA-96F3-5C9FDF41DCFF}" srcOrd="1" destOrd="0" parTransId="{3E5010F1-DF42-4DEE-9FC9-32C425F3DE90}" sibTransId="{568291B8-E324-483D-ACF7-4BF5A9B73AD4}"/>
    <dgm:cxn modelId="{FDF36B7D-D012-4B41-A70F-7FC9078B0D45}" srcId="{658A6523-335D-4D1B-B86A-C91D8E57BCAB}" destId="{4CF4FEA5-6470-4D19-8E47-C15FC538DCAA}" srcOrd="0" destOrd="0" parTransId="{4AD4DE7F-96ED-4F2F-B0C5-F5BFECE635D7}" sibTransId="{E71FA752-AEFE-4D3E-8C22-E44F09BD4ED6}"/>
    <dgm:cxn modelId="{44452D8A-07CA-4CBE-BD91-262EA0038A95}" type="presOf" srcId="{658A6523-335D-4D1B-B86A-C91D8E57BCAB}" destId="{A42BBFAD-BF79-40CD-B213-8A6881BF35BD}" srcOrd="1" destOrd="0" presId="urn:microsoft.com/office/officeart/2016/7/layout/BasicLinearProcessNumbered"/>
    <dgm:cxn modelId="{5CF03CAA-90A4-43B6-BF2D-96547C442FE8}" type="presOf" srcId="{568291B8-E324-483D-ACF7-4BF5A9B73AD4}" destId="{4DB2C13F-BA1A-421D-AAB7-8B12DD112E49}" srcOrd="0" destOrd="0" presId="urn:microsoft.com/office/officeart/2016/7/layout/BasicLinearProcessNumbered"/>
    <dgm:cxn modelId="{25E8C7C2-ACB0-441E-8525-9403CC085E70}" type="presOf" srcId="{F739BD74-C054-4588-A426-4E030BDD043E}" destId="{A42BBFAD-BF79-40CD-B213-8A6881BF35BD}" srcOrd="0" destOrd="2" presId="urn:microsoft.com/office/officeart/2016/7/layout/BasicLinearProcessNumbered"/>
    <dgm:cxn modelId="{EA350CE0-A367-4550-9A5B-EDAB1DE73BA5}" type="presOf" srcId="{6AFA402F-ADD5-4DFA-96F3-5C9FDF41DCFF}" destId="{0998B68F-FE0B-43AC-87E7-DD3CF5624BF0}" srcOrd="1" destOrd="0" presId="urn:microsoft.com/office/officeart/2016/7/layout/BasicLinearProcessNumbered"/>
    <dgm:cxn modelId="{84B851ED-CDE9-414F-A3C8-1FA6FA06A7C2}" type="presOf" srcId="{6AFA402F-ADD5-4DFA-96F3-5C9FDF41DCFF}" destId="{08C2090D-9547-4DEA-BA9A-A487290EFCA4}" srcOrd="0" destOrd="0" presId="urn:microsoft.com/office/officeart/2016/7/layout/BasicLinearProcessNumbered"/>
    <dgm:cxn modelId="{8E35DDF8-0CDE-499B-80F9-43488F26A76E}" type="presOf" srcId="{658A6523-335D-4D1B-B86A-C91D8E57BCAB}" destId="{99ADB9DE-E87E-4854-9356-50450B148203}" srcOrd="0" destOrd="0" presId="urn:microsoft.com/office/officeart/2016/7/layout/BasicLinearProcessNumbered"/>
    <dgm:cxn modelId="{402C62FB-8A14-4375-8F35-2F4819132814}" type="presParOf" srcId="{143EAC33-3343-4F43-8A87-FABE3B941B73}" destId="{254E67CE-AB7F-4A6D-B417-1A6399D24FFA}" srcOrd="0" destOrd="0" presId="urn:microsoft.com/office/officeart/2016/7/layout/BasicLinearProcessNumbered"/>
    <dgm:cxn modelId="{FD061342-BE25-43A1-9D69-0D2C59B47941}" type="presParOf" srcId="{254E67CE-AB7F-4A6D-B417-1A6399D24FFA}" destId="{99ADB9DE-E87E-4854-9356-50450B148203}" srcOrd="0" destOrd="0" presId="urn:microsoft.com/office/officeart/2016/7/layout/BasicLinearProcessNumbered"/>
    <dgm:cxn modelId="{A8125EA6-9FA2-4363-9A83-B2E97D58755A}" type="presParOf" srcId="{254E67CE-AB7F-4A6D-B417-1A6399D24FFA}" destId="{F43CBCCD-1591-40B8-BE3A-34C06783C5A2}" srcOrd="1" destOrd="0" presId="urn:microsoft.com/office/officeart/2016/7/layout/BasicLinearProcessNumbered"/>
    <dgm:cxn modelId="{99FCE0D7-475B-46EF-8FE1-AC11451EC95B}" type="presParOf" srcId="{254E67CE-AB7F-4A6D-B417-1A6399D24FFA}" destId="{EEE197CC-79E7-4D9A-9928-773EE09A6AE4}" srcOrd="2" destOrd="0" presId="urn:microsoft.com/office/officeart/2016/7/layout/BasicLinearProcessNumbered"/>
    <dgm:cxn modelId="{EADA9CA2-D1E5-4548-A355-6C7F4577A4E2}" type="presParOf" srcId="{254E67CE-AB7F-4A6D-B417-1A6399D24FFA}" destId="{A42BBFAD-BF79-40CD-B213-8A6881BF35BD}" srcOrd="3" destOrd="0" presId="urn:microsoft.com/office/officeart/2016/7/layout/BasicLinearProcessNumbered"/>
    <dgm:cxn modelId="{FF68199F-D328-4CA3-8387-D861889A989E}" type="presParOf" srcId="{143EAC33-3343-4F43-8A87-FABE3B941B73}" destId="{1A0E89CE-F122-4F29-9F0F-637C11FFCEDA}" srcOrd="1" destOrd="0" presId="urn:microsoft.com/office/officeart/2016/7/layout/BasicLinearProcessNumbered"/>
    <dgm:cxn modelId="{1B0F356F-260E-438A-A639-CFABCF9B2AD8}" type="presParOf" srcId="{143EAC33-3343-4F43-8A87-FABE3B941B73}" destId="{DB437365-E739-4FB4-8C97-D0B7E88372F9}" srcOrd="2" destOrd="0" presId="urn:microsoft.com/office/officeart/2016/7/layout/BasicLinearProcessNumbered"/>
    <dgm:cxn modelId="{0228F64C-E827-4EFC-9AE3-7C75843E61DA}" type="presParOf" srcId="{DB437365-E739-4FB4-8C97-D0B7E88372F9}" destId="{08C2090D-9547-4DEA-BA9A-A487290EFCA4}" srcOrd="0" destOrd="0" presId="urn:microsoft.com/office/officeart/2016/7/layout/BasicLinearProcessNumbered"/>
    <dgm:cxn modelId="{AC8808A6-3E8D-4D5A-B7D5-4A054B249930}" type="presParOf" srcId="{DB437365-E739-4FB4-8C97-D0B7E88372F9}" destId="{4DB2C13F-BA1A-421D-AAB7-8B12DD112E49}" srcOrd="1" destOrd="0" presId="urn:microsoft.com/office/officeart/2016/7/layout/BasicLinearProcessNumbered"/>
    <dgm:cxn modelId="{F767C957-FAA0-4ECD-AC96-9DAC3C2EC40A}" type="presParOf" srcId="{DB437365-E739-4FB4-8C97-D0B7E88372F9}" destId="{8080BA8B-41C6-4077-A9B7-F3D4B4951A60}" srcOrd="2" destOrd="0" presId="urn:microsoft.com/office/officeart/2016/7/layout/BasicLinearProcessNumbered"/>
    <dgm:cxn modelId="{0903425E-7B13-421E-AA82-DAB9A2DA1377}" type="presParOf" srcId="{DB437365-E739-4FB4-8C97-D0B7E88372F9}" destId="{0998B68F-FE0B-43AC-87E7-DD3CF5624BF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7C0D5A-7EBE-4DB7-B6F7-C80B2CC4645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398A4CA-E23A-4457-A11A-73212426DC25}">
      <dgm:prSet/>
      <dgm:spPr/>
      <dgm:t>
        <a:bodyPr/>
        <a:lstStyle/>
        <a:p>
          <a:r>
            <a:rPr lang="en-GB" b="1" dirty="0">
              <a:latin typeface="Agency FB" panose="020B0503020202020204" pitchFamily="34" charset="0"/>
            </a:rPr>
            <a:t>For Research Study Capstone:</a:t>
          </a:r>
          <a:endParaRPr lang="en-US" dirty="0">
            <a:latin typeface="Agency FB" panose="020B0503020202020204" pitchFamily="34" charset="0"/>
          </a:endParaRPr>
        </a:p>
      </dgm:t>
    </dgm:pt>
    <dgm:pt modelId="{F867D1EF-F1F0-463C-9BF5-4244FEB54DC6}" type="parTrans" cxnId="{AA97B400-B676-4157-928A-FE79EDD9A404}">
      <dgm:prSet/>
      <dgm:spPr/>
      <dgm:t>
        <a:bodyPr/>
        <a:lstStyle/>
        <a:p>
          <a:endParaRPr lang="en-US"/>
        </a:p>
      </dgm:t>
    </dgm:pt>
    <dgm:pt modelId="{3AB552BF-C330-4B6D-B2F7-55CAAF57642F}" type="sibTrans" cxnId="{AA97B400-B676-4157-928A-FE79EDD9A404}">
      <dgm:prSet/>
      <dgm:spPr/>
      <dgm:t>
        <a:bodyPr/>
        <a:lstStyle/>
        <a:p>
          <a:endParaRPr lang="en-US"/>
        </a:p>
      </dgm:t>
    </dgm:pt>
    <dgm:pt modelId="{E5E8D2C5-AC2C-49B4-BFE7-7A510ADE5A4C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GB" sz="1600" dirty="0">
              <a:latin typeface="Agency FB" panose="020B0503020202020204" pitchFamily="34" charset="0"/>
            </a:rPr>
            <a:t>Describe the research methods or approaches used in the project.</a:t>
          </a:r>
          <a:endParaRPr lang="en-US" sz="1600" dirty="0">
            <a:latin typeface="Agency FB" panose="020B0503020202020204" pitchFamily="34" charset="0"/>
          </a:endParaRPr>
        </a:p>
      </dgm:t>
    </dgm:pt>
    <dgm:pt modelId="{E3B59CF8-78F3-4924-9CB3-FBA5C17A7875}" type="parTrans" cxnId="{8CB978F7-3BDA-4539-AB4D-409DC01CF0D8}">
      <dgm:prSet/>
      <dgm:spPr/>
      <dgm:t>
        <a:bodyPr/>
        <a:lstStyle/>
        <a:p>
          <a:endParaRPr lang="en-US"/>
        </a:p>
      </dgm:t>
    </dgm:pt>
    <dgm:pt modelId="{D916F64A-B1B7-4DD3-850B-5A934E287150}" type="sibTrans" cxnId="{8CB978F7-3BDA-4539-AB4D-409DC01CF0D8}">
      <dgm:prSet/>
      <dgm:spPr/>
      <dgm:t>
        <a:bodyPr/>
        <a:lstStyle/>
        <a:p>
          <a:endParaRPr lang="en-US"/>
        </a:p>
      </dgm:t>
    </dgm:pt>
    <dgm:pt modelId="{C88ACD91-BC7F-4AEA-99AC-EC9D124FC86E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GB" sz="1600" dirty="0">
              <a:latin typeface="Agency FB" panose="020B0503020202020204" pitchFamily="34" charset="0"/>
            </a:rPr>
            <a:t>Discuss data collection procedures, tools, and instruments.</a:t>
          </a:r>
          <a:endParaRPr lang="en-US" sz="1600" dirty="0">
            <a:latin typeface="Agency FB" panose="020B0503020202020204" pitchFamily="34" charset="0"/>
          </a:endParaRPr>
        </a:p>
      </dgm:t>
    </dgm:pt>
    <dgm:pt modelId="{E6C11B19-855B-4522-BD2C-59F47DE92BCA}" type="parTrans" cxnId="{34CB9069-2B10-4032-8355-BCEDA3C6177A}">
      <dgm:prSet/>
      <dgm:spPr/>
      <dgm:t>
        <a:bodyPr/>
        <a:lstStyle/>
        <a:p>
          <a:endParaRPr lang="en-US"/>
        </a:p>
      </dgm:t>
    </dgm:pt>
    <dgm:pt modelId="{7FA7B683-6694-4368-AC7E-32B6291608E0}" type="sibTrans" cxnId="{34CB9069-2B10-4032-8355-BCEDA3C6177A}">
      <dgm:prSet/>
      <dgm:spPr/>
      <dgm:t>
        <a:bodyPr/>
        <a:lstStyle/>
        <a:p>
          <a:endParaRPr lang="en-US"/>
        </a:p>
      </dgm:t>
    </dgm:pt>
    <dgm:pt modelId="{0F917BAD-C334-4C62-B987-98E522D3BD7D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GB" sz="1600" dirty="0">
              <a:latin typeface="Agency FB" panose="020B0503020202020204" pitchFamily="34" charset="0"/>
            </a:rPr>
            <a:t>Discuss the data analysis methods</a:t>
          </a:r>
          <a:endParaRPr lang="en-US" sz="1600" dirty="0">
            <a:latin typeface="Agency FB" panose="020B0503020202020204" pitchFamily="34" charset="0"/>
          </a:endParaRPr>
        </a:p>
      </dgm:t>
    </dgm:pt>
    <dgm:pt modelId="{BB438766-9606-4017-B8DF-C21D110C856F}" type="parTrans" cxnId="{E84385F5-50EA-4C84-A759-9D464B918031}">
      <dgm:prSet/>
      <dgm:spPr/>
      <dgm:t>
        <a:bodyPr/>
        <a:lstStyle/>
        <a:p>
          <a:endParaRPr lang="en-US"/>
        </a:p>
      </dgm:t>
    </dgm:pt>
    <dgm:pt modelId="{43E5188D-4FD4-45D2-BC48-3D81A1F3EF53}" type="sibTrans" cxnId="{E84385F5-50EA-4C84-A759-9D464B918031}">
      <dgm:prSet/>
      <dgm:spPr/>
      <dgm:t>
        <a:bodyPr/>
        <a:lstStyle/>
        <a:p>
          <a:endParaRPr lang="en-US"/>
        </a:p>
      </dgm:t>
    </dgm:pt>
    <dgm:pt modelId="{113F08AF-3739-4A07-847E-F2806F1C422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GB" sz="1600" dirty="0">
              <a:latin typeface="Agency FB" panose="020B0503020202020204" pitchFamily="34" charset="0"/>
            </a:rPr>
            <a:t>Explain the rationale behind the chosen methodology.</a:t>
          </a:r>
          <a:endParaRPr lang="en-US" sz="1600" dirty="0">
            <a:latin typeface="Agency FB" panose="020B0503020202020204" pitchFamily="34" charset="0"/>
          </a:endParaRPr>
        </a:p>
      </dgm:t>
    </dgm:pt>
    <dgm:pt modelId="{1124F09C-2858-4A3E-910E-A3084F341D8E}" type="parTrans" cxnId="{F9DDCD21-FE1A-48ED-AED5-B0EB75BE5A3E}">
      <dgm:prSet/>
      <dgm:spPr/>
      <dgm:t>
        <a:bodyPr/>
        <a:lstStyle/>
        <a:p>
          <a:endParaRPr lang="en-US"/>
        </a:p>
      </dgm:t>
    </dgm:pt>
    <dgm:pt modelId="{969373C9-8B49-4928-A9F9-30552FF45264}" type="sibTrans" cxnId="{F9DDCD21-FE1A-48ED-AED5-B0EB75BE5A3E}">
      <dgm:prSet/>
      <dgm:spPr/>
      <dgm:t>
        <a:bodyPr/>
        <a:lstStyle/>
        <a:p>
          <a:endParaRPr lang="en-US"/>
        </a:p>
      </dgm:t>
    </dgm:pt>
    <dgm:pt modelId="{5280A5D2-6108-48C3-9FC8-11DFE399C002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GB" sz="1600" dirty="0">
              <a:latin typeface="Agency FB" panose="020B0503020202020204" pitchFamily="34" charset="0"/>
            </a:rPr>
            <a:t>Highlight any ethical considerations.</a:t>
          </a:r>
          <a:endParaRPr lang="en-US" sz="1600" dirty="0">
            <a:latin typeface="Agency FB" panose="020B0503020202020204" pitchFamily="34" charset="0"/>
          </a:endParaRPr>
        </a:p>
      </dgm:t>
    </dgm:pt>
    <dgm:pt modelId="{8DC7AF06-80BB-415C-9A00-397A38171BF9}" type="parTrans" cxnId="{901FDBAA-86BE-417B-8196-572780126EF2}">
      <dgm:prSet/>
      <dgm:spPr/>
      <dgm:t>
        <a:bodyPr/>
        <a:lstStyle/>
        <a:p>
          <a:endParaRPr lang="en-US"/>
        </a:p>
      </dgm:t>
    </dgm:pt>
    <dgm:pt modelId="{59007192-D8C0-4D6C-9A65-C183D3397A5A}" type="sibTrans" cxnId="{901FDBAA-86BE-417B-8196-572780126EF2}">
      <dgm:prSet/>
      <dgm:spPr/>
      <dgm:t>
        <a:bodyPr/>
        <a:lstStyle/>
        <a:p>
          <a:endParaRPr lang="en-US"/>
        </a:p>
      </dgm:t>
    </dgm:pt>
    <dgm:pt modelId="{AFB5C7C7-647E-43D8-8EBB-CCE072345302}">
      <dgm:prSet/>
      <dgm:spPr/>
      <dgm:t>
        <a:bodyPr/>
        <a:lstStyle/>
        <a:p>
          <a:r>
            <a:rPr lang="en-GB" b="1" dirty="0">
              <a:latin typeface="Agency FB" panose="020B0503020202020204" pitchFamily="34" charset="0"/>
            </a:rPr>
            <a:t>For Design Projects:</a:t>
          </a:r>
          <a:endParaRPr lang="en-US" dirty="0">
            <a:latin typeface="Agency FB" panose="020B0503020202020204" pitchFamily="34" charset="0"/>
          </a:endParaRPr>
        </a:p>
      </dgm:t>
    </dgm:pt>
    <dgm:pt modelId="{32E30085-833C-4C2A-B611-F263E9E738C3}" type="parTrans" cxnId="{5EF79B2A-64C5-458B-A6CD-21701E8CF7D6}">
      <dgm:prSet/>
      <dgm:spPr/>
      <dgm:t>
        <a:bodyPr/>
        <a:lstStyle/>
        <a:p>
          <a:endParaRPr lang="en-US"/>
        </a:p>
      </dgm:t>
    </dgm:pt>
    <dgm:pt modelId="{B4A7AC19-052E-422C-9A83-FF75045DCDB7}" type="sibTrans" cxnId="{5EF79B2A-64C5-458B-A6CD-21701E8CF7D6}">
      <dgm:prSet/>
      <dgm:spPr/>
      <dgm:t>
        <a:bodyPr/>
        <a:lstStyle/>
        <a:p>
          <a:endParaRPr lang="en-US"/>
        </a:p>
      </dgm:t>
    </dgm:pt>
    <dgm:pt modelId="{5502E6F1-8071-4DD3-8779-F6481BCAF601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GB" sz="1600" dirty="0">
              <a:latin typeface="Agency FB" panose="020B0503020202020204" pitchFamily="34" charset="0"/>
            </a:rPr>
            <a:t>Describe the design process i.e. Methods, tools &amp; techniques</a:t>
          </a:r>
          <a:endParaRPr lang="en-US" sz="1600" dirty="0">
            <a:latin typeface="Agency FB" panose="020B0503020202020204" pitchFamily="34" charset="0"/>
          </a:endParaRPr>
        </a:p>
      </dgm:t>
    </dgm:pt>
    <dgm:pt modelId="{E5F7B460-5B5C-4DE3-9C4E-986945E5B132}" type="parTrans" cxnId="{4A13F137-D5E8-4CEB-BB5C-6F8A6B241916}">
      <dgm:prSet/>
      <dgm:spPr/>
      <dgm:t>
        <a:bodyPr/>
        <a:lstStyle/>
        <a:p>
          <a:endParaRPr lang="en-US"/>
        </a:p>
      </dgm:t>
    </dgm:pt>
    <dgm:pt modelId="{7A0111DD-2E3A-45B4-A650-C36B5D82CB1D}" type="sibTrans" cxnId="{4A13F137-D5E8-4CEB-BB5C-6F8A6B241916}">
      <dgm:prSet/>
      <dgm:spPr/>
      <dgm:t>
        <a:bodyPr/>
        <a:lstStyle/>
        <a:p>
          <a:endParaRPr lang="en-US"/>
        </a:p>
      </dgm:t>
    </dgm:pt>
    <dgm:pt modelId="{4B0416FD-9173-482B-BE56-AAB5C733A6E4}">
      <dgm:prSet custT="1"/>
      <dgm:spPr/>
      <dgm:t>
        <a:bodyPr/>
        <a:lstStyle/>
        <a:p>
          <a:pPr>
            <a:buFont typeface="+mj-lt"/>
            <a:buAutoNum type="arabicPeriod"/>
          </a:pPr>
          <a:r>
            <a:rPr lang="en-GB" sz="1600" dirty="0">
              <a:latin typeface="Agency FB" panose="020B0503020202020204" pitchFamily="34" charset="0"/>
            </a:rPr>
            <a:t>Walk through Key stages; </a:t>
          </a:r>
          <a:endParaRPr lang="en-US" sz="1600" dirty="0">
            <a:latin typeface="Agency FB" panose="020B0503020202020204" pitchFamily="34" charset="0"/>
          </a:endParaRPr>
        </a:p>
      </dgm:t>
    </dgm:pt>
    <dgm:pt modelId="{AC624EDF-78C2-4A79-BA14-F460C13DA790}" type="parTrans" cxnId="{B336E094-4C70-401A-BF21-749F0363F80F}">
      <dgm:prSet/>
      <dgm:spPr/>
      <dgm:t>
        <a:bodyPr/>
        <a:lstStyle/>
        <a:p>
          <a:endParaRPr lang="en-US"/>
        </a:p>
      </dgm:t>
    </dgm:pt>
    <dgm:pt modelId="{21F8722B-D575-4864-9CE8-06EBBA7522AB}" type="sibTrans" cxnId="{B336E094-4C70-401A-BF21-749F0363F80F}">
      <dgm:prSet/>
      <dgm:spPr/>
      <dgm:t>
        <a:bodyPr/>
        <a:lstStyle/>
        <a:p>
          <a:endParaRPr lang="en-US"/>
        </a:p>
      </dgm:t>
    </dgm:pt>
    <dgm:pt modelId="{77BFCF95-1ECF-4C3A-86E9-EA1BCF588E5A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dirty="0">
              <a:latin typeface="Agency FB" panose="020B0503020202020204" pitchFamily="34" charset="0"/>
            </a:rPr>
            <a:t>Concepts and ideation</a:t>
          </a:r>
          <a:endParaRPr lang="en-US" sz="1600" dirty="0">
            <a:latin typeface="Agency FB" panose="020B0503020202020204" pitchFamily="34" charset="0"/>
          </a:endParaRPr>
        </a:p>
      </dgm:t>
    </dgm:pt>
    <dgm:pt modelId="{822F41F4-9A22-4D78-8530-A79D1BBA89C7}" type="parTrans" cxnId="{754DEF97-0428-4773-8587-CFF19FD06082}">
      <dgm:prSet/>
      <dgm:spPr/>
      <dgm:t>
        <a:bodyPr/>
        <a:lstStyle/>
        <a:p>
          <a:endParaRPr lang="en-US"/>
        </a:p>
      </dgm:t>
    </dgm:pt>
    <dgm:pt modelId="{2F890822-5457-4291-9981-0B4CE56F4D06}" type="sibTrans" cxnId="{754DEF97-0428-4773-8587-CFF19FD06082}">
      <dgm:prSet/>
      <dgm:spPr/>
      <dgm:t>
        <a:bodyPr/>
        <a:lstStyle/>
        <a:p>
          <a:endParaRPr lang="en-US"/>
        </a:p>
      </dgm:t>
    </dgm:pt>
    <dgm:pt modelId="{CFDCDD1F-BA42-44D8-8CFD-F26309E1216C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dirty="0">
              <a:latin typeface="Agency FB" panose="020B0503020202020204" pitchFamily="34" charset="0"/>
            </a:rPr>
            <a:t>Prototypes &amp; development</a:t>
          </a:r>
          <a:endParaRPr lang="en-US" sz="1600" dirty="0">
            <a:latin typeface="Agency FB" panose="020B0503020202020204" pitchFamily="34" charset="0"/>
          </a:endParaRPr>
        </a:p>
      </dgm:t>
    </dgm:pt>
    <dgm:pt modelId="{950B775E-EEC6-4679-8916-A7BAC9A276BC}" type="parTrans" cxnId="{CCFEBAD5-CF5C-4554-9D4B-3A980FEE63A3}">
      <dgm:prSet/>
      <dgm:spPr/>
      <dgm:t>
        <a:bodyPr/>
        <a:lstStyle/>
        <a:p>
          <a:endParaRPr lang="en-US"/>
        </a:p>
      </dgm:t>
    </dgm:pt>
    <dgm:pt modelId="{FAD52BD7-8944-41CB-BFEB-D57D0B648484}" type="sibTrans" cxnId="{CCFEBAD5-CF5C-4554-9D4B-3A980FEE63A3}">
      <dgm:prSet/>
      <dgm:spPr/>
      <dgm:t>
        <a:bodyPr/>
        <a:lstStyle/>
        <a:p>
          <a:endParaRPr lang="en-US"/>
        </a:p>
      </dgm:t>
    </dgm:pt>
    <dgm:pt modelId="{B10846EA-5C38-4D8F-91BA-9F38441A3C25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dirty="0">
              <a:latin typeface="Agency FB" panose="020B0503020202020204" pitchFamily="34" charset="0"/>
            </a:rPr>
            <a:t>Testing &amp; evaluation</a:t>
          </a:r>
          <a:endParaRPr lang="en-US" sz="1600" dirty="0">
            <a:latin typeface="Agency FB" panose="020B0503020202020204" pitchFamily="34" charset="0"/>
          </a:endParaRPr>
        </a:p>
      </dgm:t>
    </dgm:pt>
    <dgm:pt modelId="{FB077C8A-B446-4574-98A6-2E822AD87D14}" type="parTrans" cxnId="{C8130567-A5A2-4A04-9D5A-DDF7267158E7}">
      <dgm:prSet/>
      <dgm:spPr/>
      <dgm:t>
        <a:bodyPr/>
        <a:lstStyle/>
        <a:p>
          <a:endParaRPr lang="en-US"/>
        </a:p>
      </dgm:t>
    </dgm:pt>
    <dgm:pt modelId="{31A9DD17-13F1-42EA-B850-F7F76303813B}" type="sibTrans" cxnId="{C8130567-A5A2-4A04-9D5A-DDF7267158E7}">
      <dgm:prSet/>
      <dgm:spPr/>
      <dgm:t>
        <a:bodyPr/>
        <a:lstStyle/>
        <a:p>
          <a:endParaRPr lang="en-US"/>
        </a:p>
      </dgm:t>
    </dgm:pt>
    <dgm:pt modelId="{C0A1FE3E-AA73-4605-87E0-F5767D445C59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dirty="0">
              <a:latin typeface="Agency FB" panose="020B0503020202020204" pitchFamily="34" charset="0"/>
            </a:rPr>
            <a:t>Iterations or design refinements </a:t>
          </a:r>
          <a:endParaRPr lang="en-US" sz="1600" dirty="0">
            <a:latin typeface="Agency FB" panose="020B0503020202020204" pitchFamily="34" charset="0"/>
          </a:endParaRPr>
        </a:p>
      </dgm:t>
    </dgm:pt>
    <dgm:pt modelId="{6F0A0747-B8B9-4DF1-8824-0EC9FDBE5E05}" type="parTrans" cxnId="{A9F5E1AB-A750-40B8-A2F2-1A5340370099}">
      <dgm:prSet/>
      <dgm:spPr/>
      <dgm:t>
        <a:bodyPr/>
        <a:lstStyle/>
        <a:p>
          <a:endParaRPr lang="en-US"/>
        </a:p>
      </dgm:t>
    </dgm:pt>
    <dgm:pt modelId="{FCB43266-4898-42DB-82C1-45694FFA07EB}" type="sibTrans" cxnId="{A9F5E1AB-A750-40B8-A2F2-1A5340370099}">
      <dgm:prSet/>
      <dgm:spPr/>
      <dgm:t>
        <a:bodyPr/>
        <a:lstStyle/>
        <a:p>
          <a:endParaRPr lang="en-US"/>
        </a:p>
      </dgm:t>
    </dgm:pt>
    <dgm:pt modelId="{82058B90-EDA2-4292-B054-B4CA12A0D3BA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dirty="0">
              <a:latin typeface="Agency FB" panose="020B0503020202020204" pitchFamily="34" charset="0"/>
            </a:rPr>
            <a:t>Final design</a:t>
          </a:r>
          <a:endParaRPr lang="en-US" sz="1600" dirty="0">
            <a:latin typeface="Agency FB" panose="020B0503020202020204" pitchFamily="34" charset="0"/>
          </a:endParaRPr>
        </a:p>
      </dgm:t>
    </dgm:pt>
    <dgm:pt modelId="{D3E91E1C-3341-4D21-9A99-DF256032E5CC}" type="parTrans" cxnId="{4106DD73-35D3-481C-BD82-83DA9FF90F57}">
      <dgm:prSet/>
      <dgm:spPr/>
      <dgm:t>
        <a:bodyPr/>
        <a:lstStyle/>
        <a:p>
          <a:endParaRPr lang="en-US"/>
        </a:p>
      </dgm:t>
    </dgm:pt>
    <dgm:pt modelId="{09B50315-FD00-469E-8039-7F1C48D6FE8C}" type="sibTrans" cxnId="{4106DD73-35D3-481C-BD82-83DA9FF90F57}">
      <dgm:prSet/>
      <dgm:spPr/>
      <dgm:t>
        <a:bodyPr/>
        <a:lstStyle/>
        <a:p>
          <a:endParaRPr lang="en-US"/>
        </a:p>
      </dgm:t>
    </dgm:pt>
    <dgm:pt modelId="{AC00CBE6-B1F1-4C6F-A5C9-375DD43A5BAE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GB" sz="1600" dirty="0">
              <a:latin typeface="Agency FB" panose="020B0503020202020204" pitchFamily="34" charset="0"/>
            </a:rPr>
            <a:t>Implementation – if applicable</a:t>
          </a:r>
          <a:endParaRPr lang="en-US" sz="1600" dirty="0">
            <a:latin typeface="Agency FB" panose="020B0503020202020204" pitchFamily="34" charset="0"/>
          </a:endParaRPr>
        </a:p>
      </dgm:t>
    </dgm:pt>
    <dgm:pt modelId="{E90A2993-328B-450A-B0E7-FBFDAE0CF4F3}" type="parTrans" cxnId="{8C4B8DD9-67C2-4D01-A17F-151DAFA42AFB}">
      <dgm:prSet/>
      <dgm:spPr/>
      <dgm:t>
        <a:bodyPr/>
        <a:lstStyle/>
        <a:p>
          <a:endParaRPr lang="en-US"/>
        </a:p>
      </dgm:t>
    </dgm:pt>
    <dgm:pt modelId="{1F89D777-D34A-4BFF-9202-DC412DAD7242}" type="sibTrans" cxnId="{8C4B8DD9-67C2-4D01-A17F-151DAFA42AFB}">
      <dgm:prSet/>
      <dgm:spPr/>
      <dgm:t>
        <a:bodyPr/>
        <a:lstStyle/>
        <a:p>
          <a:endParaRPr lang="en-US"/>
        </a:p>
      </dgm:t>
    </dgm:pt>
    <dgm:pt modelId="{8D55B5E8-D6A6-4755-A719-34F1F3886029}" type="pres">
      <dgm:prSet presAssocID="{F27C0D5A-7EBE-4DB7-B6F7-C80B2CC46457}" presName="Name0" presStyleCnt="0">
        <dgm:presLayoutVars>
          <dgm:dir/>
          <dgm:animLvl val="lvl"/>
          <dgm:resizeHandles val="exact"/>
        </dgm:presLayoutVars>
      </dgm:prSet>
      <dgm:spPr/>
    </dgm:pt>
    <dgm:pt modelId="{BB7DC013-3862-4AC2-98EA-DEB8EC4F3FF7}" type="pres">
      <dgm:prSet presAssocID="{8398A4CA-E23A-4457-A11A-73212426DC25}" presName="linNode" presStyleCnt="0"/>
      <dgm:spPr/>
    </dgm:pt>
    <dgm:pt modelId="{2B98F760-552E-4A47-A359-8C4084F956C2}" type="pres">
      <dgm:prSet presAssocID="{8398A4CA-E23A-4457-A11A-73212426DC25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9292D54C-4649-479D-8F37-237866A322D3}" type="pres">
      <dgm:prSet presAssocID="{8398A4CA-E23A-4457-A11A-73212426DC25}" presName="descendantText" presStyleLbl="alignAccFollowNode1" presStyleIdx="0" presStyleCnt="2">
        <dgm:presLayoutVars>
          <dgm:bulletEnabled val="1"/>
        </dgm:presLayoutVars>
      </dgm:prSet>
      <dgm:spPr/>
    </dgm:pt>
    <dgm:pt modelId="{511979A6-00EE-41A8-A012-888859BEE57A}" type="pres">
      <dgm:prSet presAssocID="{3AB552BF-C330-4B6D-B2F7-55CAAF57642F}" presName="sp" presStyleCnt="0"/>
      <dgm:spPr/>
    </dgm:pt>
    <dgm:pt modelId="{C312A1E7-AE90-4CDE-9CD9-01E3F6635A63}" type="pres">
      <dgm:prSet presAssocID="{AFB5C7C7-647E-43D8-8EBB-CCE072345302}" presName="linNode" presStyleCnt="0"/>
      <dgm:spPr/>
    </dgm:pt>
    <dgm:pt modelId="{81862362-E1B0-46C4-B47D-44EFD5901413}" type="pres">
      <dgm:prSet presAssocID="{AFB5C7C7-647E-43D8-8EBB-CCE072345302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373DC927-8271-4644-90D2-2BFE74CDA206}" type="pres">
      <dgm:prSet presAssocID="{AFB5C7C7-647E-43D8-8EBB-CCE072345302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AA97B400-B676-4157-928A-FE79EDD9A404}" srcId="{F27C0D5A-7EBE-4DB7-B6F7-C80B2CC46457}" destId="{8398A4CA-E23A-4457-A11A-73212426DC25}" srcOrd="0" destOrd="0" parTransId="{F867D1EF-F1F0-463C-9BF5-4244FEB54DC6}" sibTransId="{3AB552BF-C330-4B6D-B2F7-55CAAF57642F}"/>
    <dgm:cxn modelId="{A82BA205-A0BA-4B1B-9045-27771F8D9C5F}" type="presOf" srcId="{82058B90-EDA2-4292-B054-B4CA12A0D3BA}" destId="{373DC927-8271-4644-90D2-2BFE74CDA206}" srcOrd="0" destOrd="6" presId="urn:microsoft.com/office/officeart/2005/8/layout/vList5"/>
    <dgm:cxn modelId="{57CB6508-72D0-4E4B-A3DF-6CF800C49CE9}" type="presOf" srcId="{CFDCDD1F-BA42-44D8-8CFD-F26309E1216C}" destId="{373DC927-8271-4644-90D2-2BFE74CDA206}" srcOrd="0" destOrd="3" presId="urn:microsoft.com/office/officeart/2005/8/layout/vList5"/>
    <dgm:cxn modelId="{645BF917-8A97-48F2-B610-5D9C47596FEC}" type="presOf" srcId="{F27C0D5A-7EBE-4DB7-B6F7-C80B2CC46457}" destId="{8D55B5E8-D6A6-4755-A719-34F1F3886029}" srcOrd="0" destOrd="0" presId="urn:microsoft.com/office/officeart/2005/8/layout/vList5"/>
    <dgm:cxn modelId="{F9DDCD21-FE1A-48ED-AED5-B0EB75BE5A3E}" srcId="{8398A4CA-E23A-4457-A11A-73212426DC25}" destId="{113F08AF-3739-4A07-847E-F2806F1C4222}" srcOrd="3" destOrd="0" parTransId="{1124F09C-2858-4A3E-910E-A3084F341D8E}" sibTransId="{969373C9-8B49-4928-A9F9-30552FF45264}"/>
    <dgm:cxn modelId="{5EF79B2A-64C5-458B-A6CD-21701E8CF7D6}" srcId="{F27C0D5A-7EBE-4DB7-B6F7-C80B2CC46457}" destId="{AFB5C7C7-647E-43D8-8EBB-CCE072345302}" srcOrd="1" destOrd="0" parTransId="{32E30085-833C-4C2A-B611-F263E9E738C3}" sibTransId="{B4A7AC19-052E-422C-9A83-FF75045DCDB7}"/>
    <dgm:cxn modelId="{54EB3C32-C06A-4ECB-AA2A-36877451AFA9}" type="presOf" srcId="{B10846EA-5C38-4D8F-91BA-9F38441A3C25}" destId="{373DC927-8271-4644-90D2-2BFE74CDA206}" srcOrd="0" destOrd="4" presId="urn:microsoft.com/office/officeart/2005/8/layout/vList5"/>
    <dgm:cxn modelId="{A5BDC535-846B-4872-AB61-5B5DBD29F2E4}" type="presOf" srcId="{C0A1FE3E-AA73-4605-87E0-F5767D445C59}" destId="{373DC927-8271-4644-90D2-2BFE74CDA206}" srcOrd="0" destOrd="5" presId="urn:microsoft.com/office/officeart/2005/8/layout/vList5"/>
    <dgm:cxn modelId="{4A13F137-D5E8-4CEB-BB5C-6F8A6B241916}" srcId="{AFB5C7C7-647E-43D8-8EBB-CCE072345302}" destId="{5502E6F1-8071-4DD3-8779-F6481BCAF601}" srcOrd="0" destOrd="0" parTransId="{E5F7B460-5B5C-4DE3-9C4E-986945E5B132}" sibTransId="{7A0111DD-2E3A-45B4-A650-C36B5D82CB1D}"/>
    <dgm:cxn modelId="{C8130567-A5A2-4A04-9D5A-DDF7267158E7}" srcId="{4B0416FD-9173-482B-BE56-AAB5C733A6E4}" destId="{B10846EA-5C38-4D8F-91BA-9F38441A3C25}" srcOrd="2" destOrd="0" parTransId="{FB077C8A-B446-4574-98A6-2E822AD87D14}" sibTransId="{31A9DD17-13F1-42EA-B850-F7F76303813B}"/>
    <dgm:cxn modelId="{34CB9069-2B10-4032-8355-BCEDA3C6177A}" srcId="{8398A4CA-E23A-4457-A11A-73212426DC25}" destId="{C88ACD91-BC7F-4AEA-99AC-EC9D124FC86E}" srcOrd="1" destOrd="0" parTransId="{E6C11B19-855B-4522-BD2C-59F47DE92BCA}" sibTransId="{7FA7B683-6694-4368-AC7E-32B6291608E0}"/>
    <dgm:cxn modelId="{45FB5F6A-EBBF-4F35-9376-BE18E0B2491F}" type="presOf" srcId="{E5E8D2C5-AC2C-49B4-BFE7-7A510ADE5A4C}" destId="{9292D54C-4649-479D-8F37-237866A322D3}" srcOrd="0" destOrd="0" presId="urn:microsoft.com/office/officeart/2005/8/layout/vList5"/>
    <dgm:cxn modelId="{682C754C-76BE-4538-BF54-8C283B212B19}" type="presOf" srcId="{AFB5C7C7-647E-43D8-8EBB-CCE072345302}" destId="{81862362-E1B0-46C4-B47D-44EFD5901413}" srcOrd="0" destOrd="0" presId="urn:microsoft.com/office/officeart/2005/8/layout/vList5"/>
    <dgm:cxn modelId="{4106DD73-35D3-481C-BD82-83DA9FF90F57}" srcId="{4B0416FD-9173-482B-BE56-AAB5C733A6E4}" destId="{82058B90-EDA2-4292-B054-B4CA12A0D3BA}" srcOrd="4" destOrd="0" parTransId="{D3E91E1C-3341-4D21-9A99-DF256032E5CC}" sibTransId="{09B50315-FD00-469E-8039-7F1C48D6FE8C}"/>
    <dgm:cxn modelId="{06B59054-1576-4426-8BB1-0B4076C43285}" type="presOf" srcId="{5502E6F1-8071-4DD3-8779-F6481BCAF601}" destId="{373DC927-8271-4644-90D2-2BFE74CDA206}" srcOrd="0" destOrd="0" presId="urn:microsoft.com/office/officeart/2005/8/layout/vList5"/>
    <dgm:cxn modelId="{0E61578E-5A14-4A66-94E6-00F65D1DF56A}" type="presOf" srcId="{77BFCF95-1ECF-4C3A-86E9-EA1BCF588E5A}" destId="{373DC927-8271-4644-90D2-2BFE74CDA206}" srcOrd="0" destOrd="2" presId="urn:microsoft.com/office/officeart/2005/8/layout/vList5"/>
    <dgm:cxn modelId="{F030C692-0292-49C7-A56A-A6FD8E30F3C8}" type="presOf" srcId="{4B0416FD-9173-482B-BE56-AAB5C733A6E4}" destId="{373DC927-8271-4644-90D2-2BFE74CDA206}" srcOrd="0" destOrd="1" presId="urn:microsoft.com/office/officeart/2005/8/layout/vList5"/>
    <dgm:cxn modelId="{B336E094-4C70-401A-BF21-749F0363F80F}" srcId="{AFB5C7C7-647E-43D8-8EBB-CCE072345302}" destId="{4B0416FD-9173-482B-BE56-AAB5C733A6E4}" srcOrd="1" destOrd="0" parTransId="{AC624EDF-78C2-4A79-BA14-F460C13DA790}" sibTransId="{21F8722B-D575-4864-9CE8-06EBBA7522AB}"/>
    <dgm:cxn modelId="{754DEF97-0428-4773-8587-CFF19FD06082}" srcId="{4B0416FD-9173-482B-BE56-AAB5C733A6E4}" destId="{77BFCF95-1ECF-4C3A-86E9-EA1BCF588E5A}" srcOrd="0" destOrd="0" parTransId="{822F41F4-9A22-4D78-8530-A79D1BBA89C7}" sibTransId="{2F890822-5457-4291-9981-0B4CE56F4D06}"/>
    <dgm:cxn modelId="{1270F49E-D5E6-414B-8848-3FBB59FDC1AA}" type="presOf" srcId="{8398A4CA-E23A-4457-A11A-73212426DC25}" destId="{2B98F760-552E-4A47-A359-8C4084F956C2}" srcOrd="0" destOrd="0" presId="urn:microsoft.com/office/officeart/2005/8/layout/vList5"/>
    <dgm:cxn modelId="{901FDBAA-86BE-417B-8196-572780126EF2}" srcId="{8398A4CA-E23A-4457-A11A-73212426DC25}" destId="{5280A5D2-6108-48C3-9FC8-11DFE399C002}" srcOrd="4" destOrd="0" parTransId="{8DC7AF06-80BB-415C-9A00-397A38171BF9}" sibTransId="{59007192-D8C0-4D6C-9A65-C183D3397A5A}"/>
    <dgm:cxn modelId="{A9F5E1AB-A750-40B8-A2F2-1A5340370099}" srcId="{4B0416FD-9173-482B-BE56-AAB5C733A6E4}" destId="{C0A1FE3E-AA73-4605-87E0-F5767D445C59}" srcOrd="3" destOrd="0" parTransId="{6F0A0747-B8B9-4DF1-8824-0EC9FDBE5E05}" sibTransId="{FCB43266-4898-42DB-82C1-45694FFA07EB}"/>
    <dgm:cxn modelId="{E7E776B6-5ED3-4FE4-9A4D-16796B850AD1}" type="presOf" srcId="{5280A5D2-6108-48C3-9FC8-11DFE399C002}" destId="{9292D54C-4649-479D-8F37-237866A322D3}" srcOrd="0" destOrd="4" presId="urn:microsoft.com/office/officeart/2005/8/layout/vList5"/>
    <dgm:cxn modelId="{652AB0BE-6EBC-414A-BE5F-348DCA1CE70D}" type="presOf" srcId="{C88ACD91-BC7F-4AEA-99AC-EC9D124FC86E}" destId="{9292D54C-4649-479D-8F37-237866A322D3}" srcOrd="0" destOrd="1" presId="urn:microsoft.com/office/officeart/2005/8/layout/vList5"/>
    <dgm:cxn modelId="{3D57C2D4-3F7C-47A7-A290-291C9EC370B7}" type="presOf" srcId="{AC00CBE6-B1F1-4C6F-A5C9-375DD43A5BAE}" destId="{373DC927-8271-4644-90D2-2BFE74CDA206}" srcOrd="0" destOrd="7" presId="urn:microsoft.com/office/officeart/2005/8/layout/vList5"/>
    <dgm:cxn modelId="{CCFEBAD5-CF5C-4554-9D4B-3A980FEE63A3}" srcId="{4B0416FD-9173-482B-BE56-AAB5C733A6E4}" destId="{CFDCDD1F-BA42-44D8-8CFD-F26309E1216C}" srcOrd="1" destOrd="0" parTransId="{950B775E-EEC6-4679-8916-A7BAC9A276BC}" sibTransId="{FAD52BD7-8944-41CB-BFEB-D57D0B648484}"/>
    <dgm:cxn modelId="{8C4B8DD9-67C2-4D01-A17F-151DAFA42AFB}" srcId="{4B0416FD-9173-482B-BE56-AAB5C733A6E4}" destId="{AC00CBE6-B1F1-4C6F-A5C9-375DD43A5BAE}" srcOrd="5" destOrd="0" parTransId="{E90A2993-328B-450A-B0E7-FBFDAE0CF4F3}" sibTransId="{1F89D777-D34A-4BFF-9202-DC412DAD7242}"/>
    <dgm:cxn modelId="{E0BBC5DB-8A1B-4F87-B62D-93E7ED3627E2}" type="presOf" srcId="{113F08AF-3739-4A07-847E-F2806F1C4222}" destId="{9292D54C-4649-479D-8F37-237866A322D3}" srcOrd="0" destOrd="3" presId="urn:microsoft.com/office/officeart/2005/8/layout/vList5"/>
    <dgm:cxn modelId="{273BFEDF-5F84-4FFB-A373-C715D9E54035}" type="presOf" srcId="{0F917BAD-C334-4C62-B987-98E522D3BD7D}" destId="{9292D54C-4649-479D-8F37-237866A322D3}" srcOrd="0" destOrd="2" presId="urn:microsoft.com/office/officeart/2005/8/layout/vList5"/>
    <dgm:cxn modelId="{E84385F5-50EA-4C84-A759-9D464B918031}" srcId="{8398A4CA-E23A-4457-A11A-73212426DC25}" destId="{0F917BAD-C334-4C62-B987-98E522D3BD7D}" srcOrd="2" destOrd="0" parTransId="{BB438766-9606-4017-B8DF-C21D110C856F}" sibTransId="{43E5188D-4FD4-45D2-BC48-3D81A1F3EF53}"/>
    <dgm:cxn modelId="{8CB978F7-3BDA-4539-AB4D-409DC01CF0D8}" srcId="{8398A4CA-E23A-4457-A11A-73212426DC25}" destId="{E5E8D2C5-AC2C-49B4-BFE7-7A510ADE5A4C}" srcOrd="0" destOrd="0" parTransId="{E3B59CF8-78F3-4924-9CB3-FBA5C17A7875}" sibTransId="{D916F64A-B1B7-4DD3-850B-5A934E287150}"/>
    <dgm:cxn modelId="{202E3548-D475-4693-B19D-7B5CEF242257}" type="presParOf" srcId="{8D55B5E8-D6A6-4755-A719-34F1F3886029}" destId="{BB7DC013-3862-4AC2-98EA-DEB8EC4F3FF7}" srcOrd="0" destOrd="0" presId="urn:microsoft.com/office/officeart/2005/8/layout/vList5"/>
    <dgm:cxn modelId="{2C13C60F-1CE2-4A54-B376-AAFEB544407E}" type="presParOf" srcId="{BB7DC013-3862-4AC2-98EA-DEB8EC4F3FF7}" destId="{2B98F760-552E-4A47-A359-8C4084F956C2}" srcOrd="0" destOrd="0" presId="urn:microsoft.com/office/officeart/2005/8/layout/vList5"/>
    <dgm:cxn modelId="{245A62A0-D9E0-422C-A33A-C2664134B93B}" type="presParOf" srcId="{BB7DC013-3862-4AC2-98EA-DEB8EC4F3FF7}" destId="{9292D54C-4649-479D-8F37-237866A322D3}" srcOrd="1" destOrd="0" presId="urn:microsoft.com/office/officeart/2005/8/layout/vList5"/>
    <dgm:cxn modelId="{4477BEF8-4EF8-4B76-9BBA-4A01E0381B36}" type="presParOf" srcId="{8D55B5E8-D6A6-4755-A719-34F1F3886029}" destId="{511979A6-00EE-41A8-A012-888859BEE57A}" srcOrd="1" destOrd="0" presId="urn:microsoft.com/office/officeart/2005/8/layout/vList5"/>
    <dgm:cxn modelId="{09443091-3933-4309-8753-943DEB142202}" type="presParOf" srcId="{8D55B5E8-D6A6-4755-A719-34F1F3886029}" destId="{C312A1E7-AE90-4CDE-9CD9-01E3F6635A63}" srcOrd="2" destOrd="0" presId="urn:microsoft.com/office/officeart/2005/8/layout/vList5"/>
    <dgm:cxn modelId="{A35C2527-41E7-45E0-BF85-9FD1D412350C}" type="presParOf" srcId="{C312A1E7-AE90-4CDE-9CD9-01E3F6635A63}" destId="{81862362-E1B0-46C4-B47D-44EFD5901413}" srcOrd="0" destOrd="0" presId="urn:microsoft.com/office/officeart/2005/8/layout/vList5"/>
    <dgm:cxn modelId="{24339577-0E60-41EE-96C6-55ECF39C484D}" type="presParOf" srcId="{C312A1E7-AE90-4CDE-9CD9-01E3F6635A63}" destId="{373DC927-8271-4644-90D2-2BFE74CDA2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601F1E-3E38-429D-A82E-FF0DA908CFB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52F1FB4-F067-4702-A8E4-DE79DC15749D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Present the </a:t>
          </a:r>
          <a:r>
            <a:rPr lang="en-GB" b="1" dirty="0">
              <a:latin typeface="Agency FB" panose="020B0503020202020204" pitchFamily="34" charset="0"/>
            </a:rPr>
            <a:t>main results </a:t>
          </a:r>
          <a:r>
            <a:rPr lang="en-GB" dirty="0">
              <a:latin typeface="Agency FB" panose="020B0503020202020204" pitchFamily="34" charset="0"/>
            </a:rPr>
            <a:t>and findings of the project. Be </a:t>
          </a:r>
          <a:r>
            <a:rPr lang="en-GB" b="1" dirty="0">
              <a:latin typeface="Agency FB" panose="020B0503020202020204" pitchFamily="34" charset="0"/>
            </a:rPr>
            <a:t>objective</a:t>
          </a:r>
          <a:r>
            <a:rPr lang="en-GB" dirty="0">
              <a:latin typeface="Agency FB" panose="020B0503020202020204" pitchFamily="34" charset="0"/>
            </a:rPr>
            <a:t> in reporting these results.</a:t>
          </a:r>
          <a:endParaRPr lang="en-US" dirty="0">
            <a:latin typeface="Agency FB" panose="020B0503020202020204" pitchFamily="34" charset="0"/>
          </a:endParaRPr>
        </a:p>
      </dgm:t>
    </dgm:pt>
    <dgm:pt modelId="{E2E1DE9A-2A4F-4A73-8AFA-646343146360}" type="parTrans" cxnId="{2330366F-4E48-46D7-ABDF-37AA4BDCC261}">
      <dgm:prSet/>
      <dgm:spPr/>
      <dgm:t>
        <a:bodyPr/>
        <a:lstStyle/>
        <a:p>
          <a:endParaRPr lang="en-US"/>
        </a:p>
      </dgm:t>
    </dgm:pt>
    <dgm:pt modelId="{0495EB2A-5C42-45D8-B645-F70A2B7D46CA}" type="sibTrans" cxnId="{2330366F-4E48-46D7-ABDF-37AA4BDCC261}">
      <dgm:prSet/>
      <dgm:spPr/>
      <dgm:t>
        <a:bodyPr/>
        <a:lstStyle/>
        <a:p>
          <a:endParaRPr lang="en-US"/>
        </a:p>
      </dgm:t>
    </dgm:pt>
    <dgm:pt modelId="{F423B5A8-D6C3-433E-962E-1C03E73C90C0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Use </a:t>
          </a:r>
          <a:r>
            <a:rPr lang="en-GB" b="1" dirty="0">
              <a:latin typeface="Agency FB" panose="020B0503020202020204" pitchFamily="34" charset="0"/>
            </a:rPr>
            <a:t>visuals</a:t>
          </a:r>
          <a:r>
            <a:rPr lang="en-GB" dirty="0">
              <a:latin typeface="Agency FB" panose="020B0503020202020204" pitchFamily="34" charset="0"/>
            </a:rPr>
            <a:t> such as images, charts, graphs, or tables to illustrate key points.</a:t>
          </a:r>
          <a:endParaRPr lang="en-US" dirty="0">
            <a:latin typeface="Agency FB" panose="020B0503020202020204" pitchFamily="34" charset="0"/>
          </a:endParaRPr>
        </a:p>
      </dgm:t>
    </dgm:pt>
    <dgm:pt modelId="{5FD9E3B5-AA01-49BF-ABE5-42FE221CFF86}" type="parTrans" cxnId="{EA46946C-5E85-4FEA-A022-E5BC89C9023F}">
      <dgm:prSet/>
      <dgm:spPr/>
      <dgm:t>
        <a:bodyPr/>
        <a:lstStyle/>
        <a:p>
          <a:endParaRPr lang="en-US"/>
        </a:p>
      </dgm:t>
    </dgm:pt>
    <dgm:pt modelId="{E40FAB15-A672-4FFE-A752-B10138233B86}" type="sibTrans" cxnId="{EA46946C-5E85-4FEA-A022-E5BC89C9023F}">
      <dgm:prSet/>
      <dgm:spPr/>
      <dgm:t>
        <a:bodyPr/>
        <a:lstStyle/>
        <a:p>
          <a:endParaRPr lang="en-US"/>
        </a:p>
      </dgm:t>
    </dgm:pt>
    <dgm:pt modelId="{A896EDCD-AF5A-451E-8BCB-52066DAFB225}" type="pres">
      <dgm:prSet presAssocID="{69601F1E-3E38-429D-A82E-FF0DA908CF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4D4F3AE-564F-4186-BF01-900711B42ADA}" type="pres">
      <dgm:prSet presAssocID="{B52F1FB4-F067-4702-A8E4-DE79DC15749D}" presName="hierRoot1" presStyleCnt="0"/>
      <dgm:spPr/>
    </dgm:pt>
    <dgm:pt modelId="{2A4758EF-AB01-4DE5-BCE5-721D43151371}" type="pres">
      <dgm:prSet presAssocID="{B52F1FB4-F067-4702-A8E4-DE79DC15749D}" presName="composite" presStyleCnt="0"/>
      <dgm:spPr/>
    </dgm:pt>
    <dgm:pt modelId="{C26367A7-D405-4495-80FA-DB7BC4E39D5F}" type="pres">
      <dgm:prSet presAssocID="{B52F1FB4-F067-4702-A8E4-DE79DC15749D}" presName="background" presStyleLbl="node0" presStyleIdx="0" presStyleCnt="2"/>
      <dgm:spPr/>
    </dgm:pt>
    <dgm:pt modelId="{CFEE0C32-BFD9-4B66-97CE-4BCDB0B282B3}" type="pres">
      <dgm:prSet presAssocID="{B52F1FB4-F067-4702-A8E4-DE79DC15749D}" presName="text" presStyleLbl="fgAcc0" presStyleIdx="0" presStyleCnt="2">
        <dgm:presLayoutVars>
          <dgm:chPref val="3"/>
        </dgm:presLayoutVars>
      </dgm:prSet>
      <dgm:spPr/>
    </dgm:pt>
    <dgm:pt modelId="{EC0F7F3A-241A-4E15-BDDF-60AF29851B3B}" type="pres">
      <dgm:prSet presAssocID="{B52F1FB4-F067-4702-A8E4-DE79DC15749D}" presName="hierChild2" presStyleCnt="0"/>
      <dgm:spPr/>
    </dgm:pt>
    <dgm:pt modelId="{A72B0A16-DD9D-4F0A-9721-5F342DF5CAE8}" type="pres">
      <dgm:prSet presAssocID="{F423B5A8-D6C3-433E-962E-1C03E73C90C0}" presName="hierRoot1" presStyleCnt="0"/>
      <dgm:spPr/>
    </dgm:pt>
    <dgm:pt modelId="{3247E187-4A04-4040-B9A2-13FFF8BA8494}" type="pres">
      <dgm:prSet presAssocID="{F423B5A8-D6C3-433E-962E-1C03E73C90C0}" presName="composite" presStyleCnt="0"/>
      <dgm:spPr/>
    </dgm:pt>
    <dgm:pt modelId="{50F75FBE-ACFC-41C3-BD5F-98B7D216DEE2}" type="pres">
      <dgm:prSet presAssocID="{F423B5A8-D6C3-433E-962E-1C03E73C90C0}" presName="background" presStyleLbl="node0" presStyleIdx="1" presStyleCnt="2"/>
      <dgm:spPr/>
    </dgm:pt>
    <dgm:pt modelId="{0D18515F-DC7C-4D09-BCFF-D6A7FEB19A6A}" type="pres">
      <dgm:prSet presAssocID="{F423B5A8-D6C3-433E-962E-1C03E73C90C0}" presName="text" presStyleLbl="fgAcc0" presStyleIdx="1" presStyleCnt="2">
        <dgm:presLayoutVars>
          <dgm:chPref val="3"/>
        </dgm:presLayoutVars>
      </dgm:prSet>
      <dgm:spPr/>
    </dgm:pt>
    <dgm:pt modelId="{8CF1DF6B-1A43-4ED2-8681-54C04956CCB1}" type="pres">
      <dgm:prSet presAssocID="{F423B5A8-D6C3-433E-962E-1C03E73C90C0}" presName="hierChild2" presStyleCnt="0"/>
      <dgm:spPr/>
    </dgm:pt>
  </dgm:ptLst>
  <dgm:cxnLst>
    <dgm:cxn modelId="{41238F1E-87A0-4B88-89DA-788610CE97B4}" type="presOf" srcId="{69601F1E-3E38-429D-A82E-FF0DA908CFB8}" destId="{A896EDCD-AF5A-451E-8BCB-52066DAFB225}" srcOrd="0" destOrd="0" presId="urn:microsoft.com/office/officeart/2005/8/layout/hierarchy1"/>
    <dgm:cxn modelId="{2B691C21-3CA6-4599-BE5A-9FB260C463BD}" type="presOf" srcId="{F423B5A8-D6C3-433E-962E-1C03E73C90C0}" destId="{0D18515F-DC7C-4D09-BCFF-D6A7FEB19A6A}" srcOrd="0" destOrd="0" presId="urn:microsoft.com/office/officeart/2005/8/layout/hierarchy1"/>
    <dgm:cxn modelId="{EA46946C-5E85-4FEA-A022-E5BC89C9023F}" srcId="{69601F1E-3E38-429D-A82E-FF0DA908CFB8}" destId="{F423B5A8-D6C3-433E-962E-1C03E73C90C0}" srcOrd="1" destOrd="0" parTransId="{5FD9E3B5-AA01-49BF-ABE5-42FE221CFF86}" sibTransId="{E40FAB15-A672-4FFE-A752-B10138233B86}"/>
    <dgm:cxn modelId="{2330366F-4E48-46D7-ABDF-37AA4BDCC261}" srcId="{69601F1E-3E38-429D-A82E-FF0DA908CFB8}" destId="{B52F1FB4-F067-4702-A8E4-DE79DC15749D}" srcOrd="0" destOrd="0" parTransId="{E2E1DE9A-2A4F-4A73-8AFA-646343146360}" sibTransId="{0495EB2A-5C42-45D8-B645-F70A2B7D46CA}"/>
    <dgm:cxn modelId="{1AD1927C-EAA9-44F5-837F-0E29322FFBA8}" type="presOf" srcId="{B52F1FB4-F067-4702-A8E4-DE79DC15749D}" destId="{CFEE0C32-BFD9-4B66-97CE-4BCDB0B282B3}" srcOrd="0" destOrd="0" presId="urn:microsoft.com/office/officeart/2005/8/layout/hierarchy1"/>
    <dgm:cxn modelId="{DDA10C99-F79C-42F2-BFCF-A52759712409}" type="presParOf" srcId="{A896EDCD-AF5A-451E-8BCB-52066DAFB225}" destId="{34D4F3AE-564F-4186-BF01-900711B42ADA}" srcOrd="0" destOrd="0" presId="urn:microsoft.com/office/officeart/2005/8/layout/hierarchy1"/>
    <dgm:cxn modelId="{E8AEE54E-96A5-4385-BA6D-A52FB2A87423}" type="presParOf" srcId="{34D4F3AE-564F-4186-BF01-900711B42ADA}" destId="{2A4758EF-AB01-4DE5-BCE5-721D43151371}" srcOrd="0" destOrd="0" presId="urn:microsoft.com/office/officeart/2005/8/layout/hierarchy1"/>
    <dgm:cxn modelId="{72A5C084-03B9-425D-B468-E125C689BCD7}" type="presParOf" srcId="{2A4758EF-AB01-4DE5-BCE5-721D43151371}" destId="{C26367A7-D405-4495-80FA-DB7BC4E39D5F}" srcOrd="0" destOrd="0" presId="urn:microsoft.com/office/officeart/2005/8/layout/hierarchy1"/>
    <dgm:cxn modelId="{732CD55A-4112-4D05-8CA9-A29C74DE1C69}" type="presParOf" srcId="{2A4758EF-AB01-4DE5-BCE5-721D43151371}" destId="{CFEE0C32-BFD9-4B66-97CE-4BCDB0B282B3}" srcOrd="1" destOrd="0" presId="urn:microsoft.com/office/officeart/2005/8/layout/hierarchy1"/>
    <dgm:cxn modelId="{6AA5BB4C-6CE4-48DA-ABCC-69597BC072DF}" type="presParOf" srcId="{34D4F3AE-564F-4186-BF01-900711B42ADA}" destId="{EC0F7F3A-241A-4E15-BDDF-60AF29851B3B}" srcOrd="1" destOrd="0" presId="urn:microsoft.com/office/officeart/2005/8/layout/hierarchy1"/>
    <dgm:cxn modelId="{DFF5B4C4-D841-435E-B709-64F5F05AC3E1}" type="presParOf" srcId="{A896EDCD-AF5A-451E-8BCB-52066DAFB225}" destId="{A72B0A16-DD9D-4F0A-9721-5F342DF5CAE8}" srcOrd="1" destOrd="0" presId="urn:microsoft.com/office/officeart/2005/8/layout/hierarchy1"/>
    <dgm:cxn modelId="{6E4A64A6-4B93-4D21-A509-E98A32FEED45}" type="presParOf" srcId="{A72B0A16-DD9D-4F0A-9721-5F342DF5CAE8}" destId="{3247E187-4A04-4040-B9A2-13FFF8BA8494}" srcOrd="0" destOrd="0" presId="urn:microsoft.com/office/officeart/2005/8/layout/hierarchy1"/>
    <dgm:cxn modelId="{96331583-481E-43ED-9290-A8F72115259B}" type="presParOf" srcId="{3247E187-4A04-4040-B9A2-13FFF8BA8494}" destId="{50F75FBE-ACFC-41C3-BD5F-98B7D216DEE2}" srcOrd="0" destOrd="0" presId="urn:microsoft.com/office/officeart/2005/8/layout/hierarchy1"/>
    <dgm:cxn modelId="{46FABDFF-AB4B-4C1A-9D83-50691C7A4190}" type="presParOf" srcId="{3247E187-4A04-4040-B9A2-13FFF8BA8494}" destId="{0D18515F-DC7C-4D09-BCFF-D6A7FEB19A6A}" srcOrd="1" destOrd="0" presId="urn:microsoft.com/office/officeart/2005/8/layout/hierarchy1"/>
    <dgm:cxn modelId="{CCDFDD2A-14A3-419C-BE9B-168564051504}" type="presParOf" srcId="{A72B0A16-DD9D-4F0A-9721-5F342DF5CAE8}" destId="{8CF1DF6B-1A43-4ED2-8681-54C04956CCB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CD9481-E6BC-4DD4-812F-EAD275AFF025}" type="doc">
      <dgm:prSet loTypeId="urn:microsoft.com/office/officeart/2016/7/layout/VerticalHollowActionList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108832-945E-4DB7-8FA7-0B34B4A4FD56}">
      <dgm:prSet/>
      <dgm:spPr/>
      <dgm:t>
        <a:bodyPr/>
        <a:lstStyle/>
        <a:p>
          <a:r>
            <a:rPr lang="en-US" b="1" dirty="0">
              <a:latin typeface="Agency FB" panose="020B0503020202020204" pitchFamily="34" charset="0"/>
            </a:rPr>
            <a:t>Interpret</a:t>
          </a:r>
        </a:p>
      </dgm:t>
    </dgm:pt>
    <dgm:pt modelId="{15BD676E-CA25-4CDF-B19A-D01BABF51811}" type="parTrans" cxnId="{339CB79E-DCFF-4850-BC0B-BE84B424D987}">
      <dgm:prSet/>
      <dgm:spPr/>
      <dgm:t>
        <a:bodyPr/>
        <a:lstStyle/>
        <a:p>
          <a:endParaRPr lang="en-US"/>
        </a:p>
      </dgm:t>
    </dgm:pt>
    <dgm:pt modelId="{0574A51D-31BA-4063-A3F7-AF6685B83FDA}" type="sibTrans" cxnId="{339CB79E-DCFF-4850-BC0B-BE84B424D987}">
      <dgm:prSet/>
      <dgm:spPr/>
      <dgm:t>
        <a:bodyPr/>
        <a:lstStyle/>
        <a:p>
          <a:endParaRPr lang="en-US"/>
        </a:p>
      </dgm:t>
    </dgm:pt>
    <dgm:pt modelId="{14B4E353-25AD-4BD7-8902-445B91C514D0}">
      <dgm:prSet custT="1"/>
      <dgm:spPr/>
      <dgm:t>
        <a:bodyPr/>
        <a:lstStyle/>
        <a:p>
          <a:r>
            <a:rPr lang="en-US" sz="1800" dirty="0">
              <a:latin typeface="Agency FB" panose="020B0503020202020204" pitchFamily="34" charset="0"/>
            </a:rPr>
            <a:t>Interpret the results and relate them to the research questions or hypotheses.</a:t>
          </a:r>
        </a:p>
      </dgm:t>
    </dgm:pt>
    <dgm:pt modelId="{874F3027-43B9-4570-85C4-015C316A2FDD}" type="parTrans" cxnId="{97D1DBC6-024E-4A4C-B484-47901ABCE8CA}">
      <dgm:prSet/>
      <dgm:spPr/>
      <dgm:t>
        <a:bodyPr/>
        <a:lstStyle/>
        <a:p>
          <a:endParaRPr lang="en-US"/>
        </a:p>
      </dgm:t>
    </dgm:pt>
    <dgm:pt modelId="{D7394AF2-7E14-4284-9543-30AD96C2B843}" type="sibTrans" cxnId="{97D1DBC6-024E-4A4C-B484-47901ABCE8CA}">
      <dgm:prSet/>
      <dgm:spPr/>
      <dgm:t>
        <a:bodyPr/>
        <a:lstStyle/>
        <a:p>
          <a:endParaRPr lang="en-US"/>
        </a:p>
      </dgm:t>
    </dgm:pt>
    <dgm:pt modelId="{09A7D1E3-BF1F-44CC-BAF6-F63C60746AC7}">
      <dgm:prSet/>
      <dgm:spPr/>
      <dgm:t>
        <a:bodyPr/>
        <a:lstStyle/>
        <a:p>
          <a:r>
            <a:rPr lang="en-US" b="1" dirty="0">
              <a:latin typeface="Agency FB" panose="020B0503020202020204" pitchFamily="34" charset="0"/>
            </a:rPr>
            <a:t>Unexpected</a:t>
          </a:r>
          <a:r>
            <a:rPr lang="en-US" dirty="0">
              <a:latin typeface="Agency FB" panose="020B0503020202020204" pitchFamily="34" charset="0"/>
            </a:rPr>
            <a:t> </a:t>
          </a:r>
          <a:r>
            <a:rPr lang="en-US" b="1" dirty="0">
              <a:latin typeface="Agency FB" panose="020B0503020202020204" pitchFamily="34" charset="0"/>
            </a:rPr>
            <a:t>Findings</a:t>
          </a:r>
        </a:p>
      </dgm:t>
    </dgm:pt>
    <dgm:pt modelId="{C6FCA524-79A2-4CA5-A8CC-F7DA06B20858}" type="parTrans" cxnId="{797853D2-D7F1-4E66-8683-9F3A4781B89E}">
      <dgm:prSet/>
      <dgm:spPr/>
      <dgm:t>
        <a:bodyPr/>
        <a:lstStyle/>
        <a:p>
          <a:endParaRPr lang="en-US"/>
        </a:p>
      </dgm:t>
    </dgm:pt>
    <dgm:pt modelId="{A307C97C-02C7-4F52-B654-10D32C5310AB}" type="sibTrans" cxnId="{797853D2-D7F1-4E66-8683-9F3A4781B89E}">
      <dgm:prSet/>
      <dgm:spPr/>
      <dgm:t>
        <a:bodyPr/>
        <a:lstStyle/>
        <a:p>
          <a:endParaRPr lang="en-US"/>
        </a:p>
      </dgm:t>
    </dgm:pt>
    <dgm:pt modelId="{A26957AE-3CFD-4287-A6B2-A54BCA9003C6}">
      <dgm:prSet custT="1"/>
      <dgm:spPr/>
      <dgm:t>
        <a:bodyPr/>
        <a:lstStyle/>
        <a:p>
          <a:r>
            <a:rPr lang="en-US" sz="1800" dirty="0">
              <a:latin typeface="Agency FB" panose="020B0503020202020204" pitchFamily="34" charset="0"/>
            </a:rPr>
            <a:t>Discuss any unexpected findings and their implications.</a:t>
          </a:r>
        </a:p>
      </dgm:t>
    </dgm:pt>
    <dgm:pt modelId="{05F1074B-E8C7-42D5-90C6-0E125B0480D7}" type="parTrans" cxnId="{C4C64376-3922-4BE4-8321-0FDCBCE52A2C}">
      <dgm:prSet/>
      <dgm:spPr/>
      <dgm:t>
        <a:bodyPr/>
        <a:lstStyle/>
        <a:p>
          <a:endParaRPr lang="en-US"/>
        </a:p>
      </dgm:t>
    </dgm:pt>
    <dgm:pt modelId="{4A46FF3E-1C50-4CCF-A0BC-C7593511335D}" type="sibTrans" cxnId="{C4C64376-3922-4BE4-8321-0FDCBCE52A2C}">
      <dgm:prSet/>
      <dgm:spPr/>
      <dgm:t>
        <a:bodyPr/>
        <a:lstStyle/>
        <a:p>
          <a:endParaRPr lang="en-US"/>
        </a:p>
      </dgm:t>
    </dgm:pt>
    <dgm:pt modelId="{5A2B34E0-0147-4558-824E-0B7EC3FA9D2C}">
      <dgm:prSet/>
      <dgm:spPr/>
      <dgm:t>
        <a:bodyPr/>
        <a:lstStyle/>
        <a:p>
          <a:r>
            <a:rPr lang="en-US" b="1" dirty="0">
              <a:latin typeface="Agency FB" panose="020B0503020202020204" pitchFamily="34" charset="0"/>
            </a:rPr>
            <a:t>Implications</a:t>
          </a:r>
        </a:p>
      </dgm:t>
    </dgm:pt>
    <dgm:pt modelId="{EA6E540B-96B1-443A-AB4F-34366E750217}" type="parTrans" cxnId="{DC6BCD71-5484-4EA0-BC64-BB01CB28E087}">
      <dgm:prSet/>
      <dgm:spPr/>
      <dgm:t>
        <a:bodyPr/>
        <a:lstStyle/>
        <a:p>
          <a:endParaRPr lang="en-US"/>
        </a:p>
      </dgm:t>
    </dgm:pt>
    <dgm:pt modelId="{7EFB8311-ADD4-4CA6-98F4-0174786A122C}" type="sibTrans" cxnId="{DC6BCD71-5484-4EA0-BC64-BB01CB28E087}">
      <dgm:prSet/>
      <dgm:spPr/>
      <dgm:t>
        <a:bodyPr/>
        <a:lstStyle/>
        <a:p>
          <a:endParaRPr lang="en-US"/>
        </a:p>
      </dgm:t>
    </dgm:pt>
    <dgm:pt modelId="{B453FFD0-3B2A-4E70-86EC-A5FA2EAECF59}">
      <dgm:prSet custT="1"/>
      <dgm:spPr/>
      <dgm:t>
        <a:bodyPr/>
        <a:lstStyle/>
        <a:p>
          <a:r>
            <a:rPr lang="en-US" sz="1800" dirty="0">
              <a:latin typeface="Agency FB" panose="020B0503020202020204" pitchFamily="34" charset="0"/>
            </a:rPr>
            <a:t>Highlight the contributions your project makes to the field of study i.e. innovative approaches, unique features, or solutions developed.</a:t>
          </a:r>
        </a:p>
      </dgm:t>
    </dgm:pt>
    <dgm:pt modelId="{1A5A9BB4-81DF-48E4-8E71-4FC2490FDDDA}" type="parTrans" cxnId="{4A03A36F-1870-4FF6-ABB5-9368295A9CE6}">
      <dgm:prSet/>
      <dgm:spPr/>
      <dgm:t>
        <a:bodyPr/>
        <a:lstStyle/>
        <a:p>
          <a:endParaRPr lang="en-US"/>
        </a:p>
      </dgm:t>
    </dgm:pt>
    <dgm:pt modelId="{D97AAE96-1340-4DF4-B1AA-1C8F73FFF1A0}" type="sibTrans" cxnId="{4A03A36F-1870-4FF6-ABB5-9368295A9CE6}">
      <dgm:prSet/>
      <dgm:spPr/>
      <dgm:t>
        <a:bodyPr/>
        <a:lstStyle/>
        <a:p>
          <a:endParaRPr lang="en-US"/>
        </a:p>
      </dgm:t>
    </dgm:pt>
    <dgm:pt modelId="{79AFC61E-786A-443E-995E-C1179B3F8CF1}">
      <dgm:prSet/>
      <dgm:spPr/>
      <dgm:t>
        <a:bodyPr/>
        <a:lstStyle/>
        <a:p>
          <a:r>
            <a:rPr lang="en-US" b="1" dirty="0">
              <a:latin typeface="Agency FB" panose="020B0503020202020204" pitchFamily="34" charset="0"/>
            </a:rPr>
            <a:t>Significance</a:t>
          </a:r>
        </a:p>
      </dgm:t>
    </dgm:pt>
    <dgm:pt modelId="{6FE1C9CD-5DCA-4DD3-92F5-3FB9DB67E156}" type="parTrans" cxnId="{79078175-BA61-46DA-8079-F3ECA231A850}">
      <dgm:prSet/>
      <dgm:spPr/>
      <dgm:t>
        <a:bodyPr/>
        <a:lstStyle/>
        <a:p>
          <a:endParaRPr lang="en-US"/>
        </a:p>
      </dgm:t>
    </dgm:pt>
    <dgm:pt modelId="{5567EE95-4DA7-42F3-A758-DA597269D437}" type="sibTrans" cxnId="{79078175-BA61-46DA-8079-F3ECA231A850}">
      <dgm:prSet/>
      <dgm:spPr/>
      <dgm:t>
        <a:bodyPr/>
        <a:lstStyle/>
        <a:p>
          <a:endParaRPr lang="en-US"/>
        </a:p>
      </dgm:t>
    </dgm:pt>
    <dgm:pt modelId="{01AF996B-20AE-4ED6-8951-14ABAAD05A47}">
      <dgm:prSet custT="1"/>
      <dgm:spPr/>
      <dgm:t>
        <a:bodyPr/>
        <a:lstStyle/>
        <a:p>
          <a:r>
            <a:rPr lang="en-US" sz="1800" dirty="0">
              <a:latin typeface="Agency FB" panose="020B0503020202020204" pitchFamily="34" charset="0"/>
            </a:rPr>
            <a:t>Discuss the significance of the findings in the context of the broader field.</a:t>
          </a:r>
        </a:p>
      </dgm:t>
    </dgm:pt>
    <dgm:pt modelId="{CFED2B16-64E9-4369-91D2-558606F26D00}" type="parTrans" cxnId="{0F717608-AE7F-436E-A2F3-788576C00D35}">
      <dgm:prSet/>
      <dgm:spPr/>
      <dgm:t>
        <a:bodyPr/>
        <a:lstStyle/>
        <a:p>
          <a:endParaRPr lang="en-US"/>
        </a:p>
      </dgm:t>
    </dgm:pt>
    <dgm:pt modelId="{43DF9826-83B0-4019-93DB-97C2058BD3C3}" type="sibTrans" cxnId="{0F717608-AE7F-436E-A2F3-788576C00D35}">
      <dgm:prSet/>
      <dgm:spPr/>
      <dgm:t>
        <a:bodyPr/>
        <a:lstStyle/>
        <a:p>
          <a:endParaRPr lang="en-US"/>
        </a:p>
      </dgm:t>
    </dgm:pt>
    <dgm:pt modelId="{ABA95423-C20D-49B6-92AF-434E74CE3605}">
      <dgm:prSet/>
      <dgm:spPr/>
      <dgm:t>
        <a:bodyPr/>
        <a:lstStyle/>
        <a:p>
          <a:r>
            <a:rPr lang="en-US" b="1" dirty="0">
              <a:latin typeface="Agency FB" panose="020B0503020202020204" pitchFamily="34" charset="0"/>
            </a:rPr>
            <a:t>Limitations &amp; Future Research</a:t>
          </a:r>
        </a:p>
      </dgm:t>
    </dgm:pt>
    <dgm:pt modelId="{653FA971-A63F-42B1-B7D3-2F69FE553544}" type="parTrans" cxnId="{D5D9E914-6FDE-4226-B471-CE6068B02AC0}">
      <dgm:prSet/>
      <dgm:spPr/>
      <dgm:t>
        <a:bodyPr/>
        <a:lstStyle/>
        <a:p>
          <a:endParaRPr lang="en-US"/>
        </a:p>
      </dgm:t>
    </dgm:pt>
    <dgm:pt modelId="{38C70CE1-F5AB-4EE9-B51B-B23E96B38F27}" type="sibTrans" cxnId="{D5D9E914-6FDE-4226-B471-CE6068B02AC0}">
      <dgm:prSet/>
      <dgm:spPr/>
      <dgm:t>
        <a:bodyPr/>
        <a:lstStyle/>
        <a:p>
          <a:endParaRPr lang="en-US"/>
        </a:p>
      </dgm:t>
    </dgm:pt>
    <dgm:pt modelId="{A2F13846-F3F3-4B00-A395-2529929AA107}">
      <dgm:prSet custT="1"/>
      <dgm:spPr/>
      <dgm:t>
        <a:bodyPr/>
        <a:lstStyle/>
        <a:p>
          <a:r>
            <a:rPr lang="en-US" sz="1800" dirty="0">
              <a:latin typeface="Agency FB" panose="020B0503020202020204" pitchFamily="34" charset="0"/>
            </a:rPr>
            <a:t>Address limitations and potential areas for future research.</a:t>
          </a:r>
        </a:p>
      </dgm:t>
    </dgm:pt>
    <dgm:pt modelId="{7D5C4520-CF90-4DB8-AAC3-5734AD5B16FA}" type="parTrans" cxnId="{38E06426-EBC5-4667-B09B-10FB2A5EE41E}">
      <dgm:prSet/>
      <dgm:spPr/>
      <dgm:t>
        <a:bodyPr/>
        <a:lstStyle/>
        <a:p>
          <a:endParaRPr lang="en-US"/>
        </a:p>
      </dgm:t>
    </dgm:pt>
    <dgm:pt modelId="{7B49E623-24BD-4F5E-ABA8-5D32571895BB}" type="sibTrans" cxnId="{38E06426-EBC5-4667-B09B-10FB2A5EE41E}">
      <dgm:prSet/>
      <dgm:spPr/>
      <dgm:t>
        <a:bodyPr/>
        <a:lstStyle/>
        <a:p>
          <a:endParaRPr lang="en-US"/>
        </a:p>
      </dgm:t>
    </dgm:pt>
    <dgm:pt modelId="{010248A6-E88A-490E-BAB6-E516E61E1459}" type="pres">
      <dgm:prSet presAssocID="{0ECD9481-E6BC-4DD4-812F-EAD275AFF025}" presName="Name0" presStyleCnt="0">
        <dgm:presLayoutVars>
          <dgm:dir/>
          <dgm:animLvl val="lvl"/>
          <dgm:resizeHandles val="exact"/>
        </dgm:presLayoutVars>
      </dgm:prSet>
      <dgm:spPr/>
    </dgm:pt>
    <dgm:pt modelId="{C4392E13-EE69-4C43-A145-341AF382D3FA}" type="pres">
      <dgm:prSet presAssocID="{2E108832-945E-4DB7-8FA7-0B34B4A4FD56}" presName="linNode" presStyleCnt="0"/>
      <dgm:spPr/>
    </dgm:pt>
    <dgm:pt modelId="{258BA558-FB97-48B8-B949-CB8AEECCD6EA}" type="pres">
      <dgm:prSet presAssocID="{2E108832-945E-4DB7-8FA7-0B34B4A4FD56}" presName="parentText" presStyleLbl="solidFgAcc1" presStyleIdx="0" presStyleCnt="5">
        <dgm:presLayoutVars>
          <dgm:chMax val="1"/>
          <dgm:bulletEnabled/>
        </dgm:presLayoutVars>
      </dgm:prSet>
      <dgm:spPr/>
    </dgm:pt>
    <dgm:pt modelId="{E96F7E32-CC21-4DC3-96F7-754F41B02793}" type="pres">
      <dgm:prSet presAssocID="{2E108832-945E-4DB7-8FA7-0B34B4A4FD56}" presName="descendantText" presStyleLbl="alignNode1" presStyleIdx="0" presStyleCnt="5">
        <dgm:presLayoutVars>
          <dgm:bulletEnabled/>
        </dgm:presLayoutVars>
      </dgm:prSet>
      <dgm:spPr/>
    </dgm:pt>
    <dgm:pt modelId="{89C361DF-74F3-4367-951E-972567491DB2}" type="pres">
      <dgm:prSet presAssocID="{0574A51D-31BA-4063-A3F7-AF6685B83FDA}" presName="sp" presStyleCnt="0"/>
      <dgm:spPr/>
    </dgm:pt>
    <dgm:pt modelId="{907AF200-707F-4147-BF9A-914D8165D5C4}" type="pres">
      <dgm:prSet presAssocID="{09A7D1E3-BF1F-44CC-BAF6-F63C60746AC7}" presName="linNode" presStyleCnt="0"/>
      <dgm:spPr/>
    </dgm:pt>
    <dgm:pt modelId="{6F70780F-9A85-46FA-B330-8497F3644ACA}" type="pres">
      <dgm:prSet presAssocID="{09A7D1E3-BF1F-44CC-BAF6-F63C60746AC7}" presName="parentText" presStyleLbl="solidFgAcc1" presStyleIdx="1" presStyleCnt="5">
        <dgm:presLayoutVars>
          <dgm:chMax val="1"/>
          <dgm:bulletEnabled/>
        </dgm:presLayoutVars>
      </dgm:prSet>
      <dgm:spPr/>
    </dgm:pt>
    <dgm:pt modelId="{023E833D-A996-4F0A-9F8C-C82D54136760}" type="pres">
      <dgm:prSet presAssocID="{09A7D1E3-BF1F-44CC-BAF6-F63C60746AC7}" presName="descendantText" presStyleLbl="alignNode1" presStyleIdx="1" presStyleCnt="5">
        <dgm:presLayoutVars>
          <dgm:bulletEnabled/>
        </dgm:presLayoutVars>
      </dgm:prSet>
      <dgm:spPr/>
    </dgm:pt>
    <dgm:pt modelId="{906EB581-1323-4985-AE2C-53233AF4C90B}" type="pres">
      <dgm:prSet presAssocID="{A307C97C-02C7-4F52-B654-10D32C5310AB}" presName="sp" presStyleCnt="0"/>
      <dgm:spPr/>
    </dgm:pt>
    <dgm:pt modelId="{8BC17E8C-0773-4E51-B3CE-A3AC6A223DEE}" type="pres">
      <dgm:prSet presAssocID="{5A2B34E0-0147-4558-824E-0B7EC3FA9D2C}" presName="linNode" presStyleCnt="0"/>
      <dgm:spPr/>
    </dgm:pt>
    <dgm:pt modelId="{3CFC497D-0901-4423-89D9-60F6DB11D41F}" type="pres">
      <dgm:prSet presAssocID="{5A2B34E0-0147-4558-824E-0B7EC3FA9D2C}" presName="parentText" presStyleLbl="solidFgAcc1" presStyleIdx="2" presStyleCnt="5">
        <dgm:presLayoutVars>
          <dgm:chMax val="1"/>
          <dgm:bulletEnabled/>
        </dgm:presLayoutVars>
      </dgm:prSet>
      <dgm:spPr/>
    </dgm:pt>
    <dgm:pt modelId="{8C7FFDED-CB1C-42B2-9F7F-7C345CF0E75C}" type="pres">
      <dgm:prSet presAssocID="{5A2B34E0-0147-4558-824E-0B7EC3FA9D2C}" presName="descendantText" presStyleLbl="alignNode1" presStyleIdx="2" presStyleCnt="5">
        <dgm:presLayoutVars>
          <dgm:bulletEnabled/>
        </dgm:presLayoutVars>
      </dgm:prSet>
      <dgm:spPr/>
    </dgm:pt>
    <dgm:pt modelId="{A53519D9-1EE5-4AB2-8F50-6FD3684721A2}" type="pres">
      <dgm:prSet presAssocID="{7EFB8311-ADD4-4CA6-98F4-0174786A122C}" presName="sp" presStyleCnt="0"/>
      <dgm:spPr/>
    </dgm:pt>
    <dgm:pt modelId="{DDFBA6BD-6C3B-40F2-8230-50EF708BB66E}" type="pres">
      <dgm:prSet presAssocID="{79AFC61E-786A-443E-995E-C1179B3F8CF1}" presName="linNode" presStyleCnt="0"/>
      <dgm:spPr/>
    </dgm:pt>
    <dgm:pt modelId="{09786108-86A9-40A0-8368-16AAB5A79767}" type="pres">
      <dgm:prSet presAssocID="{79AFC61E-786A-443E-995E-C1179B3F8CF1}" presName="parentText" presStyleLbl="solidFgAcc1" presStyleIdx="3" presStyleCnt="5">
        <dgm:presLayoutVars>
          <dgm:chMax val="1"/>
          <dgm:bulletEnabled/>
        </dgm:presLayoutVars>
      </dgm:prSet>
      <dgm:spPr/>
    </dgm:pt>
    <dgm:pt modelId="{921BDFE0-9DF8-42D3-BFBF-24A295B0A945}" type="pres">
      <dgm:prSet presAssocID="{79AFC61E-786A-443E-995E-C1179B3F8CF1}" presName="descendantText" presStyleLbl="alignNode1" presStyleIdx="3" presStyleCnt="5">
        <dgm:presLayoutVars>
          <dgm:bulletEnabled/>
        </dgm:presLayoutVars>
      </dgm:prSet>
      <dgm:spPr/>
    </dgm:pt>
    <dgm:pt modelId="{2D8BD03B-8265-4AD2-9B59-333947F79706}" type="pres">
      <dgm:prSet presAssocID="{5567EE95-4DA7-42F3-A758-DA597269D437}" presName="sp" presStyleCnt="0"/>
      <dgm:spPr/>
    </dgm:pt>
    <dgm:pt modelId="{4C4CEC80-7EFD-4989-9084-59CE02706ADF}" type="pres">
      <dgm:prSet presAssocID="{ABA95423-C20D-49B6-92AF-434E74CE3605}" presName="linNode" presStyleCnt="0"/>
      <dgm:spPr/>
    </dgm:pt>
    <dgm:pt modelId="{34E41872-2172-4FDF-AA72-67E790BCEA41}" type="pres">
      <dgm:prSet presAssocID="{ABA95423-C20D-49B6-92AF-434E74CE3605}" presName="parentText" presStyleLbl="solidFgAcc1" presStyleIdx="4" presStyleCnt="5">
        <dgm:presLayoutVars>
          <dgm:chMax val="1"/>
          <dgm:bulletEnabled/>
        </dgm:presLayoutVars>
      </dgm:prSet>
      <dgm:spPr/>
    </dgm:pt>
    <dgm:pt modelId="{6586B47F-1ED2-4FAB-B908-7C1821ABC94F}" type="pres">
      <dgm:prSet presAssocID="{ABA95423-C20D-49B6-92AF-434E74CE3605}" presName="descendantText" presStyleLbl="alignNode1" presStyleIdx="4" presStyleCnt="5">
        <dgm:presLayoutVars>
          <dgm:bulletEnabled/>
        </dgm:presLayoutVars>
      </dgm:prSet>
      <dgm:spPr/>
    </dgm:pt>
  </dgm:ptLst>
  <dgm:cxnLst>
    <dgm:cxn modelId="{DDA4CC02-1D80-4F1F-BF3D-FC35D0032749}" type="presOf" srcId="{2E108832-945E-4DB7-8FA7-0B34B4A4FD56}" destId="{258BA558-FB97-48B8-B949-CB8AEECCD6EA}" srcOrd="0" destOrd="0" presId="urn:microsoft.com/office/officeart/2016/7/layout/VerticalHollowActionList"/>
    <dgm:cxn modelId="{0F717608-AE7F-436E-A2F3-788576C00D35}" srcId="{79AFC61E-786A-443E-995E-C1179B3F8CF1}" destId="{01AF996B-20AE-4ED6-8951-14ABAAD05A47}" srcOrd="0" destOrd="0" parTransId="{CFED2B16-64E9-4369-91D2-558606F26D00}" sibTransId="{43DF9826-83B0-4019-93DB-97C2058BD3C3}"/>
    <dgm:cxn modelId="{D5D9E914-6FDE-4226-B471-CE6068B02AC0}" srcId="{0ECD9481-E6BC-4DD4-812F-EAD275AFF025}" destId="{ABA95423-C20D-49B6-92AF-434E74CE3605}" srcOrd="4" destOrd="0" parTransId="{653FA971-A63F-42B1-B7D3-2F69FE553544}" sibTransId="{38C70CE1-F5AB-4EE9-B51B-B23E96B38F27}"/>
    <dgm:cxn modelId="{38E06426-EBC5-4667-B09B-10FB2A5EE41E}" srcId="{ABA95423-C20D-49B6-92AF-434E74CE3605}" destId="{A2F13846-F3F3-4B00-A395-2529929AA107}" srcOrd="0" destOrd="0" parTransId="{7D5C4520-CF90-4DB8-AAC3-5734AD5B16FA}" sibTransId="{7B49E623-24BD-4F5E-ABA8-5D32571895BB}"/>
    <dgm:cxn modelId="{5F88866A-22B8-4E98-95C9-CDAF4A6BC3D0}" type="presOf" srcId="{79AFC61E-786A-443E-995E-C1179B3F8CF1}" destId="{09786108-86A9-40A0-8368-16AAB5A79767}" srcOrd="0" destOrd="0" presId="urn:microsoft.com/office/officeart/2016/7/layout/VerticalHollowActionList"/>
    <dgm:cxn modelId="{4A03A36F-1870-4FF6-ABB5-9368295A9CE6}" srcId="{5A2B34E0-0147-4558-824E-0B7EC3FA9D2C}" destId="{B453FFD0-3B2A-4E70-86EC-A5FA2EAECF59}" srcOrd="0" destOrd="0" parTransId="{1A5A9BB4-81DF-48E4-8E71-4FC2490FDDDA}" sibTransId="{D97AAE96-1340-4DF4-B1AA-1C8F73FFF1A0}"/>
    <dgm:cxn modelId="{DC6BCD71-5484-4EA0-BC64-BB01CB28E087}" srcId="{0ECD9481-E6BC-4DD4-812F-EAD275AFF025}" destId="{5A2B34E0-0147-4558-824E-0B7EC3FA9D2C}" srcOrd="2" destOrd="0" parTransId="{EA6E540B-96B1-443A-AB4F-34366E750217}" sibTransId="{7EFB8311-ADD4-4CA6-98F4-0174786A122C}"/>
    <dgm:cxn modelId="{79078175-BA61-46DA-8079-F3ECA231A850}" srcId="{0ECD9481-E6BC-4DD4-812F-EAD275AFF025}" destId="{79AFC61E-786A-443E-995E-C1179B3F8CF1}" srcOrd="3" destOrd="0" parTransId="{6FE1C9CD-5DCA-4DD3-92F5-3FB9DB67E156}" sibTransId="{5567EE95-4DA7-42F3-A758-DA597269D437}"/>
    <dgm:cxn modelId="{C4C64376-3922-4BE4-8321-0FDCBCE52A2C}" srcId="{09A7D1E3-BF1F-44CC-BAF6-F63C60746AC7}" destId="{A26957AE-3CFD-4287-A6B2-A54BCA9003C6}" srcOrd="0" destOrd="0" parTransId="{05F1074B-E8C7-42D5-90C6-0E125B0480D7}" sibTransId="{4A46FF3E-1C50-4CCF-A0BC-C7593511335D}"/>
    <dgm:cxn modelId="{7969CB7C-FB46-4529-9646-93F13E2508F3}" type="presOf" srcId="{5A2B34E0-0147-4558-824E-0B7EC3FA9D2C}" destId="{3CFC497D-0901-4423-89D9-60F6DB11D41F}" srcOrd="0" destOrd="0" presId="urn:microsoft.com/office/officeart/2016/7/layout/VerticalHollowActionList"/>
    <dgm:cxn modelId="{BDDECD82-CB87-47B8-BCBE-35A88F7A06B9}" type="presOf" srcId="{A26957AE-3CFD-4287-A6B2-A54BCA9003C6}" destId="{023E833D-A996-4F0A-9F8C-C82D54136760}" srcOrd="0" destOrd="0" presId="urn:microsoft.com/office/officeart/2016/7/layout/VerticalHollowActionList"/>
    <dgm:cxn modelId="{BC751895-051E-4002-B2E1-C725225F0881}" type="presOf" srcId="{A2F13846-F3F3-4B00-A395-2529929AA107}" destId="{6586B47F-1ED2-4FAB-B908-7C1821ABC94F}" srcOrd="0" destOrd="0" presId="urn:microsoft.com/office/officeart/2016/7/layout/VerticalHollowActionList"/>
    <dgm:cxn modelId="{C5000998-56FB-44A0-9D9F-993372EBA1B0}" type="presOf" srcId="{B453FFD0-3B2A-4E70-86EC-A5FA2EAECF59}" destId="{8C7FFDED-CB1C-42B2-9F7F-7C345CF0E75C}" srcOrd="0" destOrd="0" presId="urn:microsoft.com/office/officeart/2016/7/layout/VerticalHollowActionList"/>
    <dgm:cxn modelId="{339CB79E-DCFF-4850-BC0B-BE84B424D987}" srcId="{0ECD9481-E6BC-4DD4-812F-EAD275AFF025}" destId="{2E108832-945E-4DB7-8FA7-0B34B4A4FD56}" srcOrd="0" destOrd="0" parTransId="{15BD676E-CA25-4CDF-B19A-D01BABF51811}" sibTransId="{0574A51D-31BA-4063-A3F7-AF6685B83FDA}"/>
    <dgm:cxn modelId="{52705DA4-7551-475A-BA38-7EFFDE854DFB}" type="presOf" srcId="{09A7D1E3-BF1F-44CC-BAF6-F63C60746AC7}" destId="{6F70780F-9A85-46FA-B330-8497F3644ACA}" srcOrd="0" destOrd="0" presId="urn:microsoft.com/office/officeart/2016/7/layout/VerticalHollowActionList"/>
    <dgm:cxn modelId="{7DDBA3AE-4D8B-4385-AE55-74D2BC7707E7}" type="presOf" srcId="{ABA95423-C20D-49B6-92AF-434E74CE3605}" destId="{34E41872-2172-4FDF-AA72-67E790BCEA41}" srcOrd="0" destOrd="0" presId="urn:microsoft.com/office/officeart/2016/7/layout/VerticalHollowActionList"/>
    <dgm:cxn modelId="{97D1DBC6-024E-4A4C-B484-47901ABCE8CA}" srcId="{2E108832-945E-4DB7-8FA7-0B34B4A4FD56}" destId="{14B4E353-25AD-4BD7-8902-445B91C514D0}" srcOrd="0" destOrd="0" parTransId="{874F3027-43B9-4570-85C4-015C316A2FDD}" sibTransId="{D7394AF2-7E14-4284-9543-30AD96C2B843}"/>
    <dgm:cxn modelId="{797853D2-D7F1-4E66-8683-9F3A4781B89E}" srcId="{0ECD9481-E6BC-4DD4-812F-EAD275AFF025}" destId="{09A7D1E3-BF1F-44CC-BAF6-F63C60746AC7}" srcOrd="1" destOrd="0" parTransId="{C6FCA524-79A2-4CA5-A8CC-F7DA06B20858}" sibTransId="{A307C97C-02C7-4F52-B654-10D32C5310AB}"/>
    <dgm:cxn modelId="{2E68EEE0-E748-4FCC-A414-F8E8546D2BB0}" type="presOf" srcId="{01AF996B-20AE-4ED6-8951-14ABAAD05A47}" destId="{921BDFE0-9DF8-42D3-BFBF-24A295B0A945}" srcOrd="0" destOrd="0" presId="urn:microsoft.com/office/officeart/2016/7/layout/VerticalHollowActionList"/>
    <dgm:cxn modelId="{E398B3E5-68CC-45F1-BE01-BE82FE570AF9}" type="presOf" srcId="{14B4E353-25AD-4BD7-8902-445B91C514D0}" destId="{E96F7E32-CC21-4DC3-96F7-754F41B02793}" srcOrd="0" destOrd="0" presId="urn:microsoft.com/office/officeart/2016/7/layout/VerticalHollowActionList"/>
    <dgm:cxn modelId="{D2853FE6-A418-4884-A39F-B9AAB333FFD6}" type="presOf" srcId="{0ECD9481-E6BC-4DD4-812F-EAD275AFF025}" destId="{010248A6-E88A-490E-BAB6-E516E61E1459}" srcOrd="0" destOrd="0" presId="urn:microsoft.com/office/officeart/2016/7/layout/VerticalHollowActionList"/>
    <dgm:cxn modelId="{C10FD234-EB53-4C4A-9D0B-2EF90DDDCF32}" type="presParOf" srcId="{010248A6-E88A-490E-BAB6-E516E61E1459}" destId="{C4392E13-EE69-4C43-A145-341AF382D3FA}" srcOrd="0" destOrd="0" presId="urn:microsoft.com/office/officeart/2016/7/layout/VerticalHollowActionList"/>
    <dgm:cxn modelId="{E0256616-A403-4524-82BD-010A9CAE03CE}" type="presParOf" srcId="{C4392E13-EE69-4C43-A145-341AF382D3FA}" destId="{258BA558-FB97-48B8-B949-CB8AEECCD6EA}" srcOrd="0" destOrd="0" presId="urn:microsoft.com/office/officeart/2016/7/layout/VerticalHollowActionList"/>
    <dgm:cxn modelId="{610063D4-7B72-4F3A-BEA5-A22524F551DB}" type="presParOf" srcId="{C4392E13-EE69-4C43-A145-341AF382D3FA}" destId="{E96F7E32-CC21-4DC3-96F7-754F41B02793}" srcOrd="1" destOrd="0" presId="urn:microsoft.com/office/officeart/2016/7/layout/VerticalHollowActionList"/>
    <dgm:cxn modelId="{406F49D1-F70D-4E96-84C8-E142F06620DC}" type="presParOf" srcId="{010248A6-E88A-490E-BAB6-E516E61E1459}" destId="{89C361DF-74F3-4367-951E-972567491DB2}" srcOrd="1" destOrd="0" presId="urn:microsoft.com/office/officeart/2016/7/layout/VerticalHollowActionList"/>
    <dgm:cxn modelId="{977A1B49-8A70-4F75-902F-05BF278F0E76}" type="presParOf" srcId="{010248A6-E88A-490E-BAB6-E516E61E1459}" destId="{907AF200-707F-4147-BF9A-914D8165D5C4}" srcOrd="2" destOrd="0" presId="urn:microsoft.com/office/officeart/2016/7/layout/VerticalHollowActionList"/>
    <dgm:cxn modelId="{843C8708-104B-4477-BEF1-C458850A9B97}" type="presParOf" srcId="{907AF200-707F-4147-BF9A-914D8165D5C4}" destId="{6F70780F-9A85-46FA-B330-8497F3644ACA}" srcOrd="0" destOrd="0" presId="urn:microsoft.com/office/officeart/2016/7/layout/VerticalHollowActionList"/>
    <dgm:cxn modelId="{A436D09A-D518-424A-BA42-C14AAEEC71CE}" type="presParOf" srcId="{907AF200-707F-4147-BF9A-914D8165D5C4}" destId="{023E833D-A996-4F0A-9F8C-C82D54136760}" srcOrd="1" destOrd="0" presId="urn:microsoft.com/office/officeart/2016/7/layout/VerticalHollowActionList"/>
    <dgm:cxn modelId="{DAA80EB5-E608-4473-942A-4F0BE153DE70}" type="presParOf" srcId="{010248A6-E88A-490E-BAB6-E516E61E1459}" destId="{906EB581-1323-4985-AE2C-53233AF4C90B}" srcOrd="3" destOrd="0" presId="urn:microsoft.com/office/officeart/2016/7/layout/VerticalHollowActionList"/>
    <dgm:cxn modelId="{524E9B14-C4CD-4800-9199-A71DE11CA797}" type="presParOf" srcId="{010248A6-E88A-490E-BAB6-E516E61E1459}" destId="{8BC17E8C-0773-4E51-B3CE-A3AC6A223DEE}" srcOrd="4" destOrd="0" presId="urn:microsoft.com/office/officeart/2016/7/layout/VerticalHollowActionList"/>
    <dgm:cxn modelId="{01BC4EFA-11A6-4844-A493-AF8044758E75}" type="presParOf" srcId="{8BC17E8C-0773-4E51-B3CE-A3AC6A223DEE}" destId="{3CFC497D-0901-4423-89D9-60F6DB11D41F}" srcOrd="0" destOrd="0" presId="urn:microsoft.com/office/officeart/2016/7/layout/VerticalHollowActionList"/>
    <dgm:cxn modelId="{A21F2E7B-2CD9-4D66-9CC6-767A738B4BF4}" type="presParOf" srcId="{8BC17E8C-0773-4E51-B3CE-A3AC6A223DEE}" destId="{8C7FFDED-CB1C-42B2-9F7F-7C345CF0E75C}" srcOrd="1" destOrd="0" presId="urn:microsoft.com/office/officeart/2016/7/layout/VerticalHollowActionList"/>
    <dgm:cxn modelId="{80894758-06B3-479F-A10E-7D33165D58C3}" type="presParOf" srcId="{010248A6-E88A-490E-BAB6-E516E61E1459}" destId="{A53519D9-1EE5-4AB2-8F50-6FD3684721A2}" srcOrd="5" destOrd="0" presId="urn:microsoft.com/office/officeart/2016/7/layout/VerticalHollowActionList"/>
    <dgm:cxn modelId="{8073C461-4843-4AE6-B2B4-899ECD8EF6FD}" type="presParOf" srcId="{010248A6-E88A-490E-BAB6-E516E61E1459}" destId="{DDFBA6BD-6C3B-40F2-8230-50EF708BB66E}" srcOrd="6" destOrd="0" presId="urn:microsoft.com/office/officeart/2016/7/layout/VerticalHollowActionList"/>
    <dgm:cxn modelId="{DB36CB9F-F72C-4003-A343-7358FEED98A2}" type="presParOf" srcId="{DDFBA6BD-6C3B-40F2-8230-50EF708BB66E}" destId="{09786108-86A9-40A0-8368-16AAB5A79767}" srcOrd="0" destOrd="0" presId="urn:microsoft.com/office/officeart/2016/7/layout/VerticalHollowActionList"/>
    <dgm:cxn modelId="{C9D8B06E-7230-4D40-BF53-3D280BF9EDDE}" type="presParOf" srcId="{DDFBA6BD-6C3B-40F2-8230-50EF708BB66E}" destId="{921BDFE0-9DF8-42D3-BFBF-24A295B0A945}" srcOrd="1" destOrd="0" presId="urn:microsoft.com/office/officeart/2016/7/layout/VerticalHollowActionList"/>
    <dgm:cxn modelId="{E1718A9D-8382-457C-9587-FD06FA83D53C}" type="presParOf" srcId="{010248A6-E88A-490E-BAB6-E516E61E1459}" destId="{2D8BD03B-8265-4AD2-9B59-333947F79706}" srcOrd="7" destOrd="0" presId="urn:microsoft.com/office/officeart/2016/7/layout/VerticalHollowActionList"/>
    <dgm:cxn modelId="{BB1F6D0E-E345-4B15-BE50-7ADD86583DD6}" type="presParOf" srcId="{010248A6-E88A-490E-BAB6-E516E61E1459}" destId="{4C4CEC80-7EFD-4989-9084-59CE02706ADF}" srcOrd="8" destOrd="0" presId="urn:microsoft.com/office/officeart/2016/7/layout/VerticalHollowActionList"/>
    <dgm:cxn modelId="{74FD77D0-00E1-414B-9D3F-F60688576624}" type="presParOf" srcId="{4C4CEC80-7EFD-4989-9084-59CE02706ADF}" destId="{34E41872-2172-4FDF-AA72-67E790BCEA41}" srcOrd="0" destOrd="0" presId="urn:microsoft.com/office/officeart/2016/7/layout/VerticalHollowActionList"/>
    <dgm:cxn modelId="{1E086949-DC86-425A-84F5-9F5599538159}" type="presParOf" srcId="{4C4CEC80-7EFD-4989-9084-59CE02706ADF}" destId="{6586B47F-1ED2-4FAB-B908-7C1821ABC94F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C307E89-C39A-4090-83A4-0A899EE44231}" type="doc">
      <dgm:prSet loTypeId="urn:microsoft.com/office/officeart/2005/8/layout/list1" loCatId="list" qsTypeId="urn:microsoft.com/office/officeart/2005/8/quickstyle/3d9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2CBE819-C720-4A9E-B004-A6C3453D756E}">
      <dgm:prSet/>
      <dgm:spPr/>
      <dgm:t>
        <a:bodyPr/>
        <a:lstStyle/>
        <a:p>
          <a:r>
            <a:rPr lang="en-GB" b="1">
              <a:latin typeface="Agency FB" panose="020B0503020202020204" pitchFamily="34" charset="0"/>
            </a:rPr>
            <a:t>Challenges</a:t>
          </a:r>
          <a:r>
            <a:rPr lang="en-GB">
              <a:latin typeface="Agency FB" panose="020B0503020202020204" pitchFamily="34" charset="0"/>
            </a:rPr>
            <a:t> and </a:t>
          </a:r>
          <a:r>
            <a:rPr lang="en-GB" b="1">
              <a:latin typeface="Agency FB" panose="020B0503020202020204" pitchFamily="34" charset="0"/>
            </a:rPr>
            <a:t>Lessons</a:t>
          </a:r>
          <a:r>
            <a:rPr lang="en-GB">
              <a:latin typeface="Agency FB" panose="020B0503020202020204" pitchFamily="34" charset="0"/>
            </a:rPr>
            <a:t> Learnt:</a:t>
          </a:r>
          <a:endParaRPr lang="en-US">
            <a:latin typeface="Agency FB" panose="020B0503020202020204" pitchFamily="34" charset="0"/>
          </a:endParaRPr>
        </a:p>
      </dgm:t>
    </dgm:pt>
    <dgm:pt modelId="{31F60C42-2255-4FB7-BFE6-9E81A0067918}" type="parTrans" cxnId="{9695E207-A151-4277-BD08-1A5350F996BE}">
      <dgm:prSet/>
      <dgm:spPr/>
      <dgm:t>
        <a:bodyPr/>
        <a:lstStyle/>
        <a:p>
          <a:endParaRPr lang="en-US"/>
        </a:p>
      </dgm:t>
    </dgm:pt>
    <dgm:pt modelId="{14243B64-1E70-400A-B6E1-43CEC2F01E24}" type="sibTrans" cxnId="{9695E207-A151-4277-BD08-1A5350F996BE}">
      <dgm:prSet/>
      <dgm:spPr/>
      <dgm:t>
        <a:bodyPr/>
        <a:lstStyle/>
        <a:p>
          <a:endParaRPr lang="en-US"/>
        </a:p>
      </dgm:t>
    </dgm:pt>
    <dgm:pt modelId="{C780628E-E159-4BB3-8A6C-7C0CA55403C8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Reflect on challenges encountered during the design process.</a:t>
          </a:r>
          <a:endParaRPr lang="en-US" dirty="0">
            <a:latin typeface="Agency FB" panose="020B0503020202020204" pitchFamily="34" charset="0"/>
          </a:endParaRPr>
        </a:p>
      </dgm:t>
    </dgm:pt>
    <dgm:pt modelId="{5AD0BD58-BF2A-422C-BE78-59223F85FE88}" type="parTrans" cxnId="{D61E48C7-1DB3-42D3-A9AF-FF961EADEF04}">
      <dgm:prSet/>
      <dgm:spPr/>
      <dgm:t>
        <a:bodyPr/>
        <a:lstStyle/>
        <a:p>
          <a:endParaRPr lang="en-US"/>
        </a:p>
      </dgm:t>
    </dgm:pt>
    <dgm:pt modelId="{8FBC1958-754F-46CA-936F-A987F223DDFC}" type="sibTrans" cxnId="{D61E48C7-1DB3-42D3-A9AF-FF961EADEF04}">
      <dgm:prSet/>
      <dgm:spPr/>
      <dgm:t>
        <a:bodyPr/>
        <a:lstStyle/>
        <a:p>
          <a:endParaRPr lang="en-US"/>
        </a:p>
      </dgm:t>
    </dgm:pt>
    <dgm:pt modelId="{2A3C04D4-13D7-466C-B46B-DBE4281734B9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Discuss lessons learned and how challenges were addressed.</a:t>
          </a:r>
          <a:endParaRPr lang="en-US" dirty="0">
            <a:latin typeface="Agency FB" panose="020B0503020202020204" pitchFamily="34" charset="0"/>
          </a:endParaRPr>
        </a:p>
      </dgm:t>
    </dgm:pt>
    <dgm:pt modelId="{2A7AF595-0AF6-4860-8C42-40645C60832E}" type="parTrans" cxnId="{120C8331-6DFB-45F6-83BC-3FC5FFDAD70A}">
      <dgm:prSet/>
      <dgm:spPr/>
      <dgm:t>
        <a:bodyPr/>
        <a:lstStyle/>
        <a:p>
          <a:endParaRPr lang="en-US"/>
        </a:p>
      </dgm:t>
    </dgm:pt>
    <dgm:pt modelId="{DB5FDF03-B30A-443E-87BE-1B1CD6FED538}" type="sibTrans" cxnId="{120C8331-6DFB-45F6-83BC-3FC5FFDAD70A}">
      <dgm:prSet/>
      <dgm:spPr/>
      <dgm:t>
        <a:bodyPr/>
        <a:lstStyle/>
        <a:p>
          <a:endParaRPr lang="en-US"/>
        </a:p>
      </dgm:t>
    </dgm:pt>
    <dgm:pt modelId="{A789B9B6-220D-4B78-B94A-19D30AE3F4AE}">
      <dgm:prSet/>
      <dgm:spPr/>
      <dgm:t>
        <a:bodyPr/>
        <a:lstStyle/>
        <a:p>
          <a:r>
            <a:rPr lang="en-GB" b="1" dirty="0">
              <a:latin typeface="Agency FB" panose="020B0503020202020204" pitchFamily="34" charset="0"/>
            </a:rPr>
            <a:t>Summarize key takeaways </a:t>
          </a:r>
          <a:r>
            <a:rPr lang="en-GB" dirty="0">
              <a:latin typeface="Agency FB" panose="020B0503020202020204" pitchFamily="34" charset="0"/>
            </a:rPr>
            <a:t>from the project.</a:t>
          </a:r>
          <a:endParaRPr lang="en-US" dirty="0">
            <a:latin typeface="Agency FB" panose="020B0503020202020204" pitchFamily="34" charset="0"/>
          </a:endParaRPr>
        </a:p>
      </dgm:t>
    </dgm:pt>
    <dgm:pt modelId="{C03221BD-B54F-4D00-BC1D-D02D8D85A40A}" type="parTrans" cxnId="{7A4BAF03-DF54-454D-9BFD-D23B0451F0F0}">
      <dgm:prSet/>
      <dgm:spPr/>
      <dgm:t>
        <a:bodyPr/>
        <a:lstStyle/>
        <a:p>
          <a:endParaRPr lang="en-US"/>
        </a:p>
      </dgm:t>
    </dgm:pt>
    <dgm:pt modelId="{C0A955F6-9417-4A34-8BF9-9DCE4B5EFCB6}" type="sibTrans" cxnId="{7A4BAF03-DF54-454D-9BFD-D23B0451F0F0}">
      <dgm:prSet/>
      <dgm:spPr/>
      <dgm:t>
        <a:bodyPr/>
        <a:lstStyle/>
        <a:p>
          <a:endParaRPr lang="en-US"/>
        </a:p>
      </dgm:t>
    </dgm:pt>
    <dgm:pt modelId="{DC1A2BE7-DC86-4E65-955E-4DA3B1A3BD50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Reiterate the main contributions and findings.</a:t>
          </a:r>
          <a:endParaRPr lang="en-US" dirty="0">
            <a:latin typeface="Agency FB" panose="020B0503020202020204" pitchFamily="34" charset="0"/>
          </a:endParaRPr>
        </a:p>
      </dgm:t>
    </dgm:pt>
    <dgm:pt modelId="{60F68992-47CD-467C-87FD-DF07BE51F00A}" type="parTrans" cxnId="{60AB6D39-EE8D-4704-BE8D-550439F14CCD}">
      <dgm:prSet/>
      <dgm:spPr/>
      <dgm:t>
        <a:bodyPr/>
        <a:lstStyle/>
        <a:p>
          <a:endParaRPr lang="en-US"/>
        </a:p>
      </dgm:t>
    </dgm:pt>
    <dgm:pt modelId="{F5E7E6BC-2817-4958-9494-C1873936E43D}" type="sibTrans" cxnId="{60AB6D39-EE8D-4704-BE8D-550439F14CCD}">
      <dgm:prSet/>
      <dgm:spPr/>
      <dgm:t>
        <a:bodyPr/>
        <a:lstStyle/>
        <a:p>
          <a:endParaRPr lang="en-US"/>
        </a:p>
      </dgm:t>
    </dgm:pt>
    <dgm:pt modelId="{AF4765B3-0A6F-4DEB-8904-27DFEB56D4B4}" type="pres">
      <dgm:prSet presAssocID="{EC307E89-C39A-4090-83A4-0A899EE44231}" presName="linear" presStyleCnt="0">
        <dgm:presLayoutVars>
          <dgm:dir/>
          <dgm:animLvl val="lvl"/>
          <dgm:resizeHandles val="exact"/>
        </dgm:presLayoutVars>
      </dgm:prSet>
      <dgm:spPr/>
    </dgm:pt>
    <dgm:pt modelId="{DC810F70-4C92-4778-9068-6BCECDCBDD4D}" type="pres">
      <dgm:prSet presAssocID="{D2CBE819-C720-4A9E-B004-A6C3453D756E}" presName="parentLin" presStyleCnt="0"/>
      <dgm:spPr/>
    </dgm:pt>
    <dgm:pt modelId="{05EBC1D7-6D65-4FD3-AF54-60CDA9F16178}" type="pres">
      <dgm:prSet presAssocID="{D2CBE819-C720-4A9E-B004-A6C3453D756E}" presName="parentLeftMargin" presStyleLbl="node1" presStyleIdx="0" presStyleCnt="3"/>
      <dgm:spPr/>
    </dgm:pt>
    <dgm:pt modelId="{4873229B-F4BB-499C-9228-0B2833B61517}" type="pres">
      <dgm:prSet presAssocID="{D2CBE819-C720-4A9E-B004-A6C3453D75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045BBCA-5A8A-48CA-BF5C-5A6D65676430}" type="pres">
      <dgm:prSet presAssocID="{D2CBE819-C720-4A9E-B004-A6C3453D756E}" presName="negativeSpace" presStyleCnt="0"/>
      <dgm:spPr/>
    </dgm:pt>
    <dgm:pt modelId="{609A45FA-C9CE-4CE8-869F-DE20818728D5}" type="pres">
      <dgm:prSet presAssocID="{D2CBE819-C720-4A9E-B004-A6C3453D756E}" presName="childText" presStyleLbl="conFgAcc1" presStyleIdx="0" presStyleCnt="3">
        <dgm:presLayoutVars>
          <dgm:bulletEnabled val="1"/>
        </dgm:presLayoutVars>
      </dgm:prSet>
      <dgm:spPr/>
    </dgm:pt>
    <dgm:pt modelId="{1B23A2DF-4095-4E8B-95BF-88D8C318C131}" type="pres">
      <dgm:prSet presAssocID="{14243B64-1E70-400A-B6E1-43CEC2F01E24}" presName="spaceBetweenRectangles" presStyleCnt="0"/>
      <dgm:spPr/>
    </dgm:pt>
    <dgm:pt modelId="{7A06F8E5-026E-45AD-9224-552CF84AE068}" type="pres">
      <dgm:prSet presAssocID="{A789B9B6-220D-4B78-B94A-19D30AE3F4AE}" presName="parentLin" presStyleCnt="0"/>
      <dgm:spPr/>
    </dgm:pt>
    <dgm:pt modelId="{211680ED-6295-4042-A326-F6A28931CC66}" type="pres">
      <dgm:prSet presAssocID="{A789B9B6-220D-4B78-B94A-19D30AE3F4AE}" presName="parentLeftMargin" presStyleLbl="node1" presStyleIdx="0" presStyleCnt="3"/>
      <dgm:spPr/>
    </dgm:pt>
    <dgm:pt modelId="{003C9EB6-D483-4CBE-A52E-C7D81E4297F5}" type="pres">
      <dgm:prSet presAssocID="{A789B9B6-220D-4B78-B94A-19D30AE3F4A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6D448E0-40CD-4145-ABB5-7AA1E18C779D}" type="pres">
      <dgm:prSet presAssocID="{A789B9B6-220D-4B78-B94A-19D30AE3F4AE}" presName="negativeSpace" presStyleCnt="0"/>
      <dgm:spPr/>
    </dgm:pt>
    <dgm:pt modelId="{A93E1E07-822E-4F4A-A86F-F4E46A964185}" type="pres">
      <dgm:prSet presAssocID="{A789B9B6-220D-4B78-B94A-19D30AE3F4AE}" presName="childText" presStyleLbl="conFgAcc1" presStyleIdx="1" presStyleCnt="3">
        <dgm:presLayoutVars>
          <dgm:bulletEnabled val="1"/>
        </dgm:presLayoutVars>
      </dgm:prSet>
      <dgm:spPr/>
    </dgm:pt>
    <dgm:pt modelId="{6B1AFF64-D53A-48B4-9DBA-1C7476851DB8}" type="pres">
      <dgm:prSet presAssocID="{C0A955F6-9417-4A34-8BF9-9DCE4B5EFCB6}" presName="spaceBetweenRectangles" presStyleCnt="0"/>
      <dgm:spPr/>
    </dgm:pt>
    <dgm:pt modelId="{DEB4BB43-D24F-4853-A912-EAD9A12F2E81}" type="pres">
      <dgm:prSet presAssocID="{DC1A2BE7-DC86-4E65-955E-4DA3B1A3BD50}" presName="parentLin" presStyleCnt="0"/>
      <dgm:spPr/>
    </dgm:pt>
    <dgm:pt modelId="{0651AFF8-CC5A-4682-BA41-B8017A13FF68}" type="pres">
      <dgm:prSet presAssocID="{DC1A2BE7-DC86-4E65-955E-4DA3B1A3BD50}" presName="parentLeftMargin" presStyleLbl="node1" presStyleIdx="1" presStyleCnt="3"/>
      <dgm:spPr/>
    </dgm:pt>
    <dgm:pt modelId="{0EC05FA1-E6AB-4CA8-A177-D4047CD9E51E}" type="pres">
      <dgm:prSet presAssocID="{DC1A2BE7-DC86-4E65-955E-4DA3B1A3BD5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CD8BBEF-53F4-4BEF-8C3C-73F41CF486F8}" type="pres">
      <dgm:prSet presAssocID="{DC1A2BE7-DC86-4E65-955E-4DA3B1A3BD50}" presName="negativeSpace" presStyleCnt="0"/>
      <dgm:spPr/>
    </dgm:pt>
    <dgm:pt modelId="{EB62104C-2A80-4F34-ABB0-58BC6C5DD8F9}" type="pres">
      <dgm:prSet presAssocID="{DC1A2BE7-DC86-4E65-955E-4DA3B1A3BD5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A4BAF03-DF54-454D-9BFD-D23B0451F0F0}" srcId="{EC307E89-C39A-4090-83A4-0A899EE44231}" destId="{A789B9B6-220D-4B78-B94A-19D30AE3F4AE}" srcOrd="1" destOrd="0" parTransId="{C03221BD-B54F-4D00-BC1D-D02D8D85A40A}" sibTransId="{C0A955F6-9417-4A34-8BF9-9DCE4B5EFCB6}"/>
    <dgm:cxn modelId="{9695E207-A151-4277-BD08-1A5350F996BE}" srcId="{EC307E89-C39A-4090-83A4-0A899EE44231}" destId="{D2CBE819-C720-4A9E-B004-A6C3453D756E}" srcOrd="0" destOrd="0" parTransId="{31F60C42-2255-4FB7-BFE6-9E81A0067918}" sibTransId="{14243B64-1E70-400A-B6E1-43CEC2F01E24}"/>
    <dgm:cxn modelId="{120C8331-6DFB-45F6-83BC-3FC5FFDAD70A}" srcId="{D2CBE819-C720-4A9E-B004-A6C3453D756E}" destId="{2A3C04D4-13D7-466C-B46B-DBE4281734B9}" srcOrd="1" destOrd="0" parTransId="{2A7AF595-0AF6-4860-8C42-40645C60832E}" sibTransId="{DB5FDF03-B30A-443E-87BE-1B1CD6FED538}"/>
    <dgm:cxn modelId="{40A05D34-3245-492D-B388-592D88446F0D}" type="presOf" srcId="{2A3C04D4-13D7-466C-B46B-DBE4281734B9}" destId="{609A45FA-C9CE-4CE8-869F-DE20818728D5}" srcOrd="0" destOrd="1" presId="urn:microsoft.com/office/officeart/2005/8/layout/list1"/>
    <dgm:cxn modelId="{60AB6D39-EE8D-4704-BE8D-550439F14CCD}" srcId="{EC307E89-C39A-4090-83A4-0A899EE44231}" destId="{DC1A2BE7-DC86-4E65-955E-4DA3B1A3BD50}" srcOrd="2" destOrd="0" parTransId="{60F68992-47CD-467C-87FD-DF07BE51F00A}" sibTransId="{F5E7E6BC-2817-4958-9494-C1873936E43D}"/>
    <dgm:cxn modelId="{8027C57C-7F4D-410A-BEAF-2DB4FD25EFC3}" type="presOf" srcId="{D2CBE819-C720-4A9E-B004-A6C3453D756E}" destId="{05EBC1D7-6D65-4FD3-AF54-60CDA9F16178}" srcOrd="0" destOrd="0" presId="urn:microsoft.com/office/officeart/2005/8/layout/list1"/>
    <dgm:cxn modelId="{307F2F80-4514-4EAF-9848-E0448384B026}" type="presOf" srcId="{DC1A2BE7-DC86-4E65-955E-4DA3B1A3BD50}" destId="{0EC05FA1-E6AB-4CA8-A177-D4047CD9E51E}" srcOrd="1" destOrd="0" presId="urn:microsoft.com/office/officeart/2005/8/layout/list1"/>
    <dgm:cxn modelId="{598D5C9F-7CB3-4BCA-94B9-AA6896DAA7B3}" type="presOf" srcId="{A789B9B6-220D-4B78-B94A-19D30AE3F4AE}" destId="{003C9EB6-D483-4CBE-A52E-C7D81E4297F5}" srcOrd="1" destOrd="0" presId="urn:microsoft.com/office/officeart/2005/8/layout/list1"/>
    <dgm:cxn modelId="{CFFAD9A7-F8DB-4283-B17F-9AEED436896A}" type="presOf" srcId="{DC1A2BE7-DC86-4E65-955E-4DA3B1A3BD50}" destId="{0651AFF8-CC5A-4682-BA41-B8017A13FF68}" srcOrd="0" destOrd="0" presId="urn:microsoft.com/office/officeart/2005/8/layout/list1"/>
    <dgm:cxn modelId="{53E34BB2-6840-45EB-B441-D7ACA3501C66}" type="presOf" srcId="{A789B9B6-220D-4B78-B94A-19D30AE3F4AE}" destId="{211680ED-6295-4042-A326-F6A28931CC66}" srcOrd="0" destOrd="0" presId="urn:microsoft.com/office/officeart/2005/8/layout/list1"/>
    <dgm:cxn modelId="{323D95C5-BDAC-441B-A771-D61311AA2300}" type="presOf" srcId="{D2CBE819-C720-4A9E-B004-A6C3453D756E}" destId="{4873229B-F4BB-499C-9228-0B2833B61517}" srcOrd="1" destOrd="0" presId="urn:microsoft.com/office/officeart/2005/8/layout/list1"/>
    <dgm:cxn modelId="{D61E48C7-1DB3-42D3-A9AF-FF961EADEF04}" srcId="{D2CBE819-C720-4A9E-B004-A6C3453D756E}" destId="{C780628E-E159-4BB3-8A6C-7C0CA55403C8}" srcOrd="0" destOrd="0" parTransId="{5AD0BD58-BF2A-422C-BE78-59223F85FE88}" sibTransId="{8FBC1958-754F-46CA-936F-A987F223DDFC}"/>
    <dgm:cxn modelId="{75C024C9-9A3A-417B-AB45-3E49E681A7A6}" type="presOf" srcId="{EC307E89-C39A-4090-83A4-0A899EE44231}" destId="{AF4765B3-0A6F-4DEB-8904-27DFEB56D4B4}" srcOrd="0" destOrd="0" presId="urn:microsoft.com/office/officeart/2005/8/layout/list1"/>
    <dgm:cxn modelId="{3F19DCE3-B67A-49B2-A6C7-F730F1E2AAB5}" type="presOf" srcId="{C780628E-E159-4BB3-8A6C-7C0CA55403C8}" destId="{609A45FA-C9CE-4CE8-869F-DE20818728D5}" srcOrd="0" destOrd="0" presId="urn:microsoft.com/office/officeart/2005/8/layout/list1"/>
    <dgm:cxn modelId="{97E3FC98-3CB8-4263-A8FD-7C016D8C08A6}" type="presParOf" srcId="{AF4765B3-0A6F-4DEB-8904-27DFEB56D4B4}" destId="{DC810F70-4C92-4778-9068-6BCECDCBDD4D}" srcOrd="0" destOrd="0" presId="urn:microsoft.com/office/officeart/2005/8/layout/list1"/>
    <dgm:cxn modelId="{6B7AA8EA-4D0A-483B-AF8B-01C40003B7B0}" type="presParOf" srcId="{DC810F70-4C92-4778-9068-6BCECDCBDD4D}" destId="{05EBC1D7-6D65-4FD3-AF54-60CDA9F16178}" srcOrd="0" destOrd="0" presId="urn:microsoft.com/office/officeart/2005/8/layout/list1"/>
    <dgm:cxn modelId="{D0458997-4DB3-4E8F-B496-4FFA4147EED9}" type="presParOf" srcId="{DC810F70-4C92-4778-9068-6BCECDCBDD4D}" destId="{4873229B-F4BB-499C-9228-0B2833B61517}" srcOrd="1" destOrd="0" presId="urn:microsoft.com/office/officeart/2005/8/layout/list1"/>
    <dgm:cxn modelId="{1B47B458-0847-48A2-8D73-D9896F7E199D}" type="presParOf" srcId="{AF4765B3-0A6F-4DEB-8904-27DFEB56D4B4}" destId="{B045BBCA-5A8A-48CA-BF5C-5A6D65676430}" srcOrd="1" destOrd="0" presId="urn:microsoft.com/office/officeart/2005/8/layout/list1"/>
    <dgm:cxn modelId="{7DAB5CA7-9A0D-4D2B-B428-4D2591103F72}" type="presParOf" srcId="{AF4765B3-0A6F-4DEB-8904-27DFEB56D4B4}" destId="{609A45FA-C9CE-4CE8-869F-DE20818728D5}" srcOrd="2" destOrd="0" presId="urn:microsoft.com/office/officeart/2005/8/layout/list1"/>
    <dgm:cxn modelId="{6AEE089C-B46A-4DA4-926C-49A87F429A64}" type="presParOf" srcId="{AF4765B3-0A6F-4DEB-8904-27DFEB56D4B4}" destId="{1B23A2DF-4095-4E8B-95BF-88D8C318C131}" srcOrd="3" destOrd="0" presId="urn:microsoft.com/office/officeart/2005/8/layout/list1"/>
    <dgm:cxn modelId="{34F1EF6B-829B-479A-BF17-6873A92160EC}" type="presParOf" srcId="{AF4765B3-0A6F-4DEB-8904-27DFEB56D4B4}" destId="{7A06F8E5-026E-45AD-9224-552CF84AE068}" srcOrd="4" destOrd="0" presId="urn:microsoft.com/office/officeart/2005/8/layout/list1"/>
    <dgm:cxn modelId="{ACA9DBA6-1283-44B2-B9A0-0A6D3E9049D6}" type="presParOf" srcId="{7A06F8E5-026E-45AD-9224-552CF84AE068}" destId="{211680ED-6295-4042-A326-F6A28931CC66}" srcOrd="0" destOrd="0" presId="urn:microsoft.com/office/officeart/2005/8/layout/list1"/>
    <dgm:cxn modelId="{E701A757-05EA-44B3-AFB8-5FF9EB8CB005}" type="presParOf" srcId="{7A06F8E5-026E-45AD-9224-552CF84AE068}" destId="{003C9EB6-D483-4CBE-A52E-C7D81E4297F5}" srcOrd="1" destOrd="0" presId="urn:microsoft.com/office/officeart/2005/8/layout/list1"/>
    <dgm:cxn modelId="{1FF7A277-C80C-4CCC-8F97-EC364ABA5848}" type="presParOf" srcId="{AF4765B3-0A6F-4DEB-8904-27DFEB56D4B4}" destId="{D6D448E0-40CD-4145-ABB5-7AA1E18C779D}" srcOrd="5" destOrd="0" presId="urn:microsoft.com/office/officeart/2005/8/layout/list1"/>
    <dgm:cxn modelId="{3DD56850-3221-4409-B1D3-B11B8471080C}" type="presParOf" srcId="{AF4765B3-0A6F-4DEB-8904-27DFEB56D4B4}" destId="{A93E1E07-822E-4F4A-A86F-F4E46A964185}" srcOrd="6" destOrd="0" presId="urn:microsoft.com/office/officeart/2005/8/layout/list1"/>
    <dgm:cxn modelId="{9E2DBF6A-8F11-45B7-855B-BB82B065ED95}" type="presParOf" srcId="{AF4765B3-0A6F-4DEB-8904-27DFEB56D4B4}" destId="{6B1AFF64-D53A-48B4-9DBA-1C7476851DB8}" srcOrd="7" destOrd="0" presId="urn:microsoft.com/office/officeart/2005/8/layout/list1"/>
    <dgm:cxn modelId="{D47B8389-CF6F-416F-804B-F7C196F5D842}" type="presParOf" srcId="{AF4765B3-0A6F-4DEB-8904-27DFEB56D4B4}" destId="{DEB4BB43-D24F-4853-A912-EAD9A12F2E81}" srcOrd="8" destOrd="0" presId="urn:microsoft.com/office/officeart/2005/8/layout/list1"/>
    <dgm:cxn modelId="{EBA59A1E-7545-46A0-A704-629BB32B3DB8}" type="presParOf" srcId="{DEB4BB43-D24F-4853-A912-EAD9A12F2E81}" destId="{0651AFF8-CC5A-4682-BA41-B8017A13FF68}" srcOrd="0" destOrd="0" presId="urn:microsoft.com/office/officeart/2005/8/layout/list1"/>
    <dgm:cxn modelId="{11003D4E-6C0E-45F0-BDC2-20C9FD897F58}" type="presParOf" srcId="{DEB4BB43-D24F-4853-A912-EAD9A12F2E81}" destId="{0EC05FA1-E6AB-4CA8-A177-D4047CD9E51E}" srcOrd="1" destOrd="0" presId="urn:microsoft.com/office/officeart/2005/8/layout/list1"/>
    <dgm:cxn modelId="{E1F08AA6-FDCE-4B70-91D9-EA0268009ECD}" type="presParOf" srcId="{AF4765B3-0A6F-4DEB-8904-27DFEB56D4B4}" destId="{0CD8BBEF-53F4-4BEF-8C3C-73F41CF486F8}" srcOrd="9" destOrd="0" presId="urn:microsoft.com/office/officeart/2005/8/layout/list1"/>
    <dgm:cxn modelId="{5E01B5C3-97AE-4565-B249-092F3EA57ABB}" type="presParOf" srcId="{AF4765B3-0A6F-4DEB-8904-27DFEB56D4B4}" destId="{EB62104C-2A80-4F34-ABB0-58BC6C5DD8F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182F8F-960A-4A2E-B8A0-9967F8C44C59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B2E9EF-4E0F-4532-BD4D-D0D3C0AB4062}">
      <dgm:prSet custT="1"/>
      <dgm:spPr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lumMod val="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GB" sz="1800" b="1">
              <a:latin typeface="Agency FB" panose="020B0503020202020204" pitchFamily="34" charset="0"/>
            </a:rPr>
            <a:t>Know Your Project Inside Out</a:t>
          </a:r>
          <a:endParaRPr lang="en-US" sz="1800">
            <a:latin typeface="Agency FB" panose="020B0503020202020204" pitchFamily="34" charset="0"/>
          </a:endParaRPr>
        </a:p>
      </dgm:t>
    </dgm:pt>
    <dgm:pt modelId="{08207443-8F0A-4D00-A777-E9A79B496D51}" type="parTrans" cxnId="{66B5BED9-CC49-41CE-9F6C-46BF26D9BFA1}">
      <dgm:prSet/>
      <dgm:spPr/>
      <dgm:t>
        <a:bodyPr/>
        <a:lstStyle/>
        <a:p>
          <a:endParaRPr lang="en-US"/>
        </a:p>
      </dgm:t>
    </dgm:pt>
    <dgm:pt modelId="{9F610EEF-0C5C-46C8-98EE-C9E269495A2B}" type="sibTrans" cxnId="{66B5BED9-CC49-41CE-9F6C-46BF26D9BFA1}">
      <dgm:prSet/>
      <dgm:spPr/>
      <dgm:t>
        <a:bodyPr/>
        <a:lstStyle/>
        <a:p>
          <a:endParaRPr lang="en-US"/>
        </a:p>
      </dgm:t>
    </dgm:pt>
    <dgm:pt modelId="{19AA0CE7-D243-4941-9D2A-EAF264606552}">
      <dgm:prSet/>
      <dgm:spPr/>
      <dgm:t>
        <a:bodyPr/>
        <a:lstStyle/>
        <a:p>
          <a:r>
            <a:rPr lang="en-GB">
              <a:latin typeface="Agency FB" panose="020B0503020202020204" pitchFamily="34" charset="0"/>
            </a:rPr>
            <a:t>Pay close attention to the background, objectives, methodology, findings, and conclusions.</a:t>
          </a:r>
          <a:endParaRPr lang="en-US">
            <a:latin typeface="Agency FB" panose="020B0503020202020204" pitchFamily="34" charset="0"/>
          </a:endParaRPr>
        </a:p>
      </dgm:t>
    </dgm:pt>
    <dgm:pt modelId="{F8817F7C-FAE0-449C-A726-6B481FC8E944}" type="parTrans" cxnId="{D1F8DD1A-FC48-4CF9-A87C-C6F7C7F798F8}">
      <dgm:prSet/>
      <dgm:spPr/>
      <dgm:t>
        <a:bodyPr/>
        <a:lstStyle/>
        <a:p>
          <a:endParaRPr lang="en-US"/>
        </a:p>
      </dgm:t>
    </dgm:pt>
    <dgm:pt modelId="{5E9C1273-FDFA-46F5-BE00-AEF700CF37F7}" type="sibTrans" cxnId="{D1F8DD1A-FC48-4CF9-A87C-C6F7C7F798F8}">
      <dgm:prSet/>
      <dgm:spPr/>
      <dgm:t>
        <a:bodyPr/>
        <a:lstStyle/>
        <a:p>
          <a:endParaRPr lang="en-US"/>
        </a:p>
      </dgm:t>
    </dgm:pt>
    <dgm:pt modelId="{DD8EFFF9-7DC5-43E2-802B-AC9B4512394B}">
      <dgm:prSet/>
      <dgm:spPr/>
      <dgm:t>
        <a:bodyPr/>
        <a:lstStyle/>
        <a:p>
          <a:r>
            <a:rPr lang="en-GB">
              <a:latin typeface="Agency FB" panose="020B0503020202020204" pitchFamily="34" charset="0"/>
            </a:rPr>
            <a:t>Identify potential questions that may arise during the defense. Practice answering these questions with concise and well-thought-out responses.</a:t>
          </a:r>
          <a:endParaRPr lang="en-US">
            <a:latin typeface="Agency FB" panose="020B0503020202020204" pitchFamily="34" charset="0"/>
          </a:endParaRPr>
        </a:p>
      </dgm:t>
    </dgm:pt>
    <dgm:pt modelId="{B2B1DA73-ACA1-4917-8AE4-8687B0DF74D3}" type="parTrans" cxnId="{54A345C3-587E-47E9-8787-C990AE8F69DE}">
      <dgm:prSet/>
      <dgm:spPr/>
      <dgm:t>
        <a:bodyPr/>
        <a:lstStyle/>
        <a:p>
          <a:endParaRPr lang="en-US"/>
        </a:p>
      </dgm:t>
    </dgm:pt>
    <dgm:pt modelId="{986772F7-D450-4B2E-8088-84BBF9F869E3}" type="sibTrans" cxnId="{54A345C3-587E-47E9-8787-C990AE8F69DE}">
      <dgm:prSet/>
      <dgm:spPr/>
      <dgm:t>
        <a:bodyPr/>
        <a:lstStyle/>
        <a:p>
          <a:endParaRPr lang="en-US"/>
        </a:p>
      </dgm:t>
    </dgm:pt>
    <dgm:pt modelId="{D292D372-6057-499F-80F6-52D7F58D6D6E}">
      <dgm:prSet custT="1"/>
      <dgm:spPr>
        <a:gradFill rotWithShape="0">
          <a:gsLst>
            <a:gs pos="0">
              <a:schemeClr val="tx2">
                <a:lumMod val="75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50000"/>
              </a:schemeClr>
            </a:gs>
          </a:gsLst>
        </a:gradFill>
      </dgm:spPr>
      <dgm:t>
        <a:bodyPr/>
        <a:lstStyle/>
        <a:p>
          <a:r>
            <a:rPr lang="en-GB" sz="1800" b="1" dirty="0">
              <a:latin typeface="Agency FB" panose="020B0503020202020204" pitchFamily="34" charset="0"/>
            </a:rPr>
            <a:t>Time Management</a:t>
          </a:r>
          <a:endParaRPr lang="en-US" sz="1800" dirty="0">
            <a:latin typeface="Agency FB" panose="020B0503020202020204" pitchFamily="34" charset="0"/>
          </a:endParaRPr>
        </a:p>
      </dgm:t>
    </dgm:pt>
    <dgm:pt modelId="{1E3AA0E2-4196-47FD-8296-C34AA9EB64A8}" type="parTrans" cxnId="{1A806C9D-CE9F-42A8-874B-E95B1465A45A}">
      <dgm:prSet/>
      <dgm:spPr/>
      <dgm:t>
        <a:bodyPr/>
        <a:lstStyle/>
        <a:p>
          <a:endParaRPr lang="en-US"/>
        </a:p>
      </dgm:t>
    </dgm:pt>
    <dgm:pt modelId="{3544DE77-EA2B-473C-9C16-B78189A17437}" type="sibTrans" cxnId="{1A806C9D-CE9F-42A8-874B-E95B1465A45A}">
      <dgm:prSet/>
      <dgm:spPr/>
      <dgm:t>
        <a:bodyPr/>
        <a:lstStyle/>
        <a:p>
          <a:endParaRPr lang="en-US"/>
        </a:p>
      </dgm:t>
    </dgm:pt>
    <dgm:pt modelId="{4EA571AC-0A26-43F6-BAAE-139AD4AD102F}">
      <dgm:prSet/>
      <dgm:spPr/>
      <dgm:t>
        <a:bodyPr/>
        <a:lstStyle/>
        <a:p>
          <a:r>
            <a:rPr lang="en-GB">
              <a:latin typeface="Agency FB" panose="020B0503020202020204" pitchFamily="34" charset="0"/>
            </a:rPr>
            <a:t>Often around 15-20 minutes for the presentation</a:t>
          </a:r>
          <a:endParaRPr lang="en-US">
            <a:latin typeface="Agency FB" panose="020B0503020202020204" pitchFamily="34" charset="0"/>
          </a:endParaRPr>
        </a:p>
      </dgm:t>
    </dgm:pt>
    <dgm:pt modelId="{D002B84F-6F98-43CA-BA63-80C959A61F94}" type="parTrans" cxnId="{6B48C4EB-1998-4B37-B25F-18763A57D50C}">
      <dgm:prSet/>
      <dgm:spPr/>
      <dgm:t>
        <a:bodyPr/>
        <a:lstStyle/>
        <a:p>
          <a:endParaRPr lang="en-US"/>
        </a:p>
      </dgm:t>
    </dgm:pt>
    <dgm:pt modelId="{9BD2C802-F7C4-42AA-ADE1-67CF381FD469}" type="sibTrans" cxnId="{6B48C4EB-1998-4B37-B25F-18763A57D50C}">
      <dgm:prSet/>
      <dgm:spPr/>
      <dgm:t>
        <a:bodyPr/>
        <a:lstStyle/>
        <a:p>
          <a:endParaRPr lang="en-US"/>
        </a:p>
      </dgm:t>
    </dgm:pt>
    <dgm:pt modelId="{695B35A9-9CC8-43D4-8F31-AC4101CA8C81}">
      <dgm:prSet/>
      <dgm:spPr/>
      <dgm:t>
        <a:bodyPr/>
        <a:lstStyle/>
        <a:p>
          <a:r>
            <a:rPr lang="en-GB">
              <a:latin typeface="Agency FB" panose="020B0503020202020204" pitchFamily="34" charset="0"/>
            </a:rPr>
            <a:t>Adhere to any time limits set by the institution.</a:t>
          </a:r>
          <a:endParaRPr lang="en-US">
            <a:latin typeface="Agency FB" panose="020B0503020202020204" pitchFamily="34" charset="0"/>
          </a:endParaRPr>
        </a:p>
      </dgm:t>
    </dgm:pt>
    <dgm:pt modelId="{DA551CD0-0B77-466A-85A9-71C665CD1DDE}" type="parTrans" cxnId="{F84E028C-C806-4537-971B-605A1D115231}">
      <dgm:prSet/>
      <dgm:spPr/>
      <dgm:t>
        <a:bodyPr/>
        <a:lstStyle/>
        <a:p>
          <a:endParaRPr lang="en-US"/>
        </a:p>
      </dgm:t>
    </dgm:pt>
    <dgm:pt modelId="{7BB24598-E9D4-4105-97AC-70831D018200}" type="sibTrans" cxnId="{F84E028C-C806-4537-971B-605A1D115231}">
      <dgm:prSet/>
      <dgm:spPr/>
      <dgm:t>
        <a:bodyPr/>
        <a:lstStyle/>
        <a:p>
          <a:endParaRPr lang="en-US"/>
        </a:p>
      </dgm:t>
    </dgm:pt>
    <dgm:pt modelId="{3D502953-0C79-425C-B9B2-F7897212F80D}">
      <dgm:prSet custT="1"/>
      <dgm:spPr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lumMod val="75000"/>
              </a:schemeClr>
            </a:gs>
            <a:gs pos="100000">
              <a:schemeClr val="accent4">
                <a:lumMod val="75000"/>
              </a:schemeClr>
            </a:gs>
          </a:gsLst>
        </a:gradFill>
      </dgm:spPr>
      <dgm:t>
        <a:bodyPr/>
        <a:lstStyle/>
        <a:p>
          <a:r>
            <a:rPr lang="en-GB" sz="1800" b="1">
              <a:latin typeface="Agency FB" panose="020B0503020202020204" pitchFamily="34" charset="0"/>
            </a:rPr>
            <a:t>Practice &amp; Rehearsal</a:t>
          </a:r>
          <a:endParaRPr lang="en-US" sz="1800">
            <a:latin typeface="Agency FB" panose="020B0503020202020204" pitchFamily="34" charset="0"/>
          </a:endParaRPr>
        </a:p>
      </dgm:t>
    </dgm:pt>
    <dgm:pt modelId="{268ABC4A-362C-4D32-871D-E787EE17DE56}" type="parTrans" cxnId="{852BF948-8EDA-4C07-BBCE-C7EAF567C853}">
      <dgm:prSet/>
      <dgm:spPr/>
      <dgm:t>
        <a:bodyPr/>
        <a:lstStyle/>
        <a:p>
          <a:endParaRPr lang="en-US"/>
        </a:p>
      </dgm:t>
    </dgm:pt>
    <dgm:pt modelId="{124CF645-75B2-4A8D-BE8F-F71374950B48}" type="sibTrans" cxnId="{852BF948-8EDA-4C07-BBCE-C7EAF567C853}">
      <dgm:prSet/>
      <dgm:spPr/>
      <dgm:t>
        <a:bodyPr/>
        <a:lstStyle/>
        <a:p>
          <a:endParaRPr lang="en-US"/>
        </a:p>
      </dgm:t>
    </dgm:pt>
    <dgm:pt modelId="{F85A9F78-88B5-4F69-B761-F522B8BA785E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Practice good presentation skills, including clear articulation, eye contact, and effective use of visuals.</a:t>
          </a:r>
          <a:endParaRPr lang="en-US" dirty="0">
            <a:latin typeface="Agency FB" panose="020B0503020202020204" pitchFamily="34" charset="0"/>
          </a:endParaRPr>
        </a:p>
      </dgm:t>
    </dgm:pt>
    <dgm:pt modelId="{759DF9C4-6449-4228-857A-A920808BB650}" type="parTrans" cxnId="{3D9B6570-6105-4146-9E1C-959A44D61302}">
      <dgm:prSet/>
      <dgm:spPr/>
      <dgm:t>
        <a:bodyPr/>
        <a:lstStyle/>
        <a:p>
          <a:endParaRPr lang="en-US"/>
        </a:p>
      </dgm:t>
    </dgm:pt>
    <dgm:pt modelId="{E82924DE-8F3B-49DA-8AE0-CB3C4BAFA348}" type="sibTrans" cxnId="{3D9B6570-6105-4146-9E1C-959A44D61302}">
      <dgm:prSet/>
      <dgm:spPr/>
      <dgm:t>
        <a:bodyPr/>
        <a:lstStyle/>
        <a:p>
          <a:endParaRPr lang="en-US"/>
        </a:p>
      </dgm:t>
    </dgm:pt>
    <dgm:pt modelId="{FE3537A3-B470-4B98-AAAA-C36F49C2D2EF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Rehearse your presentation multiple times to build confidence.</a:t>
          </a:r>
          <a:endParaRPr lang="en-US" dirty="0">
            <a:latin typeface="Agency FB" panose="020B0503020202020204" pitchFamily="34" charset="0"/>
          </a:endParaRPr>
        </a:p>
      </dgm:t>
    </dgm:pt>
    <dgm:pt modelId="{1467BBC2-E18F-4D98-A570-E84AD2682150}" type="parTrans" cxnId="{793A8997-6A00-4DF4-9292-443C7DA28170}">
      <dgm:prSet/>
      <dgm:spPr/>
      <dgm:t>
        <a:bodyPr/>
        <a:lstStyle/>
        <a:p>
          <a:endParaRPr lang="en-US"/>
        </a:p>
      </dgm:t>
    </dgm:pt>
    <dgm:pt modelId="{A9002B40-ECA7-49AB-8AE5-EB54FDB471D4}" type="sibTrans" cxnId="{793A8997-6A00-4DF4-9292-443C7DA28170}">
      <dgm:prSet/>
      <dgm:spPr/>
      <dgm:t>
        <a:bodyPr/>
        <a:lstStyle/>
        <a:p>
          <a:endParaRPr lang="en-US"/>
        </a:p>
      </dgm:t>
    </dgm:pt>
    <dgm:pt modelId="{B73B2754-30F0-48DD-B821-0D5B840A7DE1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Practice in front of a mirror, friends, or family to receive feedback.</a:t>
          </a:r>
          <a:endParaRPr lang="en-US" dirty="0">
            <a:latin typeface="Agency FB" panose="020B0503020202020204" pitchFamily="34" charset="0"/>
          </a:endParaRPr>
        </a:p>
      </dgm:t>
    </dgm:pt>
    <dgm:pt modelId="{C0412A0B-BCF7-425C-94D0-A23B5CBE4AB3}" type="parTrans" cxnId="{80D1D216-727A-4D33-9CC5-688862FDC27A}">
      <dgm:prSet/>
      <dgm:spPr/>
      <dgm:t>
        <a:bodyPr/>
        <a:lstStyle/>
        <a:p>
          <a:endParaRPr lang="en-US"/>
        </a:p>
      </dgm:t>
    </dgm:pt>
    <dgm:pt modelId="{7E4642D7-1133-46E2-B970-4AE0CBB9F4DB}" type="sibTrans" cxnId="{80D1D216-727A-4D33-9CC5-688862FDC27A}">
      <dgm:prSet/>
      <dgm:spPr/>
      <dgm:t>
        <a:bodyPr/>
        <a:lstStyle/>
        <a:p>
          <a:endParaRPr lang="en-US"/>
        </a:p>
      </dgm:t>
    </dgm:pt>
    <dgm:pt modelId="{8C1904D4-3CF8-46F9-BC0F-F1C96EFB9AEB}">
      <dgm:prSet/>
      <dgm:spPr/>
      <dgm:t>
        <a:bodyPr/>
        <a:lstStyle/>
        <a:p>
          <a:r>
            <a:rPr lang="en-GB">
              <a:latin typeface="Agency FB" panose="020B0503020202020204" pitchFamily="34" charset="0"/>
            </a:rPr>
            <a:t>Focus on your tone, pace, and body language.</a:t>
          </a:r>
          <a:endParaRPr lang="en-US">
            <a:latin typeface="Agency FB" panose="020B0503020202020204" pitchFamily="34" charset="0"/>
          </a:endParaRPr>
        </a:p>
      </dgm:t>
    </dgm:pt>
    <dgm:pt modelId="{8A2DF33F-A56C-43BA-9648-212349E59991}" type="parTrans" cxnId="{E0B7B26D-EF2C-4C08-9ED5-26836F899E19}">
      <dgm:prSet/>
      <dgm:spPr/>
      <dgm:t>
        <a:bodyPr/>
        <a:lstStyle/>
        <a:p>
          <a:endParaRPr lang="en-US"/>
        </a:p>
      </dgm:t>
    </dgm:pt>
    <dgm:pt modelId="{1E128167-DAF2-4B8F-B752-74C20EE2C27B}" type="sibTrans" cxnId="{E0B7B26D-EF2C-4C08-9ED5-26836F899E19}">
      <dgm:prSet/>
      <dgm:spPr/>
      <dgm:t>
        <a:bodyPr/>
        <a:lstStyle/>
        <a:p>
          <a:endParaRPr lang="en-US"/>
        </a:p>
      </dgm:t>
    </dgm:pt>
    <dgm:pt modelId="{B37CEA0C-ECF8-4CEF-9D94-C288F857FD88}">
      <dgm:prSet custT="1"/>
      <dgm:spPr/>
      <dgm:t>
        <a:bodyPr/>
        <a:lstStyle/>
        <a:p>
          <a:r>
            <a:rPr lang="en-GB" sz="1800" b="1">
              <a:latin typeface="Agency FB" panose="020B0503020202020204" pitchFamily="34" charset="0"/>
            </a:rPr>
            <a:t>Presentation &amp; Delivery</a:t>
          </a:r>
          <a:endParaRPr lang="en-US" sz="1800">
            <a:latin typeface="Agency FB" panose="020B0503020202020204" pitchFamily="34" charset="0"/>
          </a:endParaRPr>
        </a:p>
      </dgm:t>
    </dgm:pt>
    <dgm:pt modelId="{A90A6929-38E2-415F-A04E-BDA7A695A8EF}" type="parTrans" cxnId="{1FF4702B-6CFA-499F-A208-95188D43C71F}">
      <dgm:prSet/>
      <dgm:spPr/>
      <dgm:t>
        <a:bodyPr/>
        <a:lstStyle/>
        <a:p>
          <a:endParaRPr lang="en-US"/>
        </a:p>
      </dgm:t>
    </dgm:pt>
    <dgm:pt modelId="{9890B6BB-160C-4DCF-A473-B0B062C3F390}" type="sibTrans" cxnId="{1FF4702B-6CFA-499F-A208-95188D43C71F}">
      <dgm:prSet/>
      <dgm:spPr/>
      <dgm:t>
        <a:bodyPr/>
        <a:lstStyle/>
        <a:p>
          <a:endParaRPr lang="en-US"/>
        </a:p>
      </dgm:t>
    </dgm:pt>
    <dgm:pt modelId="{5EAB3ABF-F984-440D-8E2C-10496BB53FBD}">
      <dgm:prSet/>
      <dgm:spPr/>
      <dgm:t>
        <a:bodyPr/>
        <a:lstStyle/>
        <a:p>
          <a:r>
            <a:rPr lang="en-GB">
              <a:latin typeface="Agency FB" panose="020B0503020202020204" pitchFamily="34" charset="0"/>
            </a:rPr>
            <a:t>Stay calm and composed.</a:t>
          </a:r>
          <a:endParaRPr lang="en-US">
            <a:latin typeface="Agency FB" panose="020B0503020202020204" pitchFamily="34" charset="0"/>
          </a:endParaRPr>
        </a:p>
      </dgm:t>
    </dgm:pt>
    <dgm:pt modelId="{396F8F8B-5E55-4166-8CE5-2B66E864EE89}" type="parTrans" cxnId="{468ABE69-1E0C-4173-A436-09016E172748}">
      <dgm:prSet/>
      <dgm:spPr/>
      <dgm:t>
        <a:bodyPr/>
        <a:lstStyle/>
        <a:p>
          <a:endParaRPr lang="en-US"/>
        </a:p>
      </dgm:t>
    </dgm:pt>
    <dgm:pt modelId="{6984D909-9CFF-4F32-8AFF-69BA6983C617}" type="sibTrans" cxnId="{468ABE69-1E0C-4173-A436-09016E172748}">
      <dgm:prSet/>
      <dgm:spPr/>
      <dgm:t>
        <a:bodyPr/>
        <a:lstStyle/>
        <a:p>
          <a:endParaRPr lang="en-US"/>
        </a:p>
      </dgm:t>
    </dgm:pt>
    <dgm:pt modelId="{095BE244-AA67-4994-BA09-71254703E5BE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Engage the panel i.e. verbally &amp; pay attention to non-verbal cues such as nods or facial expressions.</a:t>
          </a:r>
          <a:endParaRPr lang="en-US" dirty="0">
            <a:latin typeface="Agency FB" panose="020B0503020202020204" pitchFamily="34" charset="0"/>
          </a:endParaRPr>
        </a:p>
      </dgm:t>
    </dgm:pt>
    <dgm:pt modelId="{2E7E9A6E-5939-427F-A082-FF1E1B90F061}" type="parTrans" cxnId="{ED941745-8CD0-4A9C-808C-265FB5B5015F}">
      <dgm:prSet/>
      <dgm:spPr/>
      <dgm:t>
        <a:bodyPr/>
        <a:lstStyle/>
        <a:p>
          <a:endParaRPr lang="en-US"/>
        </a:p>
      </dgm:t>
    </dgm:pt>
    <dgm:pt modelId="{99B59BE7-24D3-4B11-8485-006DA68691F3}" type="sibTrans" cxnId="{ED941745-8CD0-4A9C-808C-265FB5B5015F}">
      <dgm:prSet/>
      <dgm:spPr/>
      <dgm:t>
        <a:bodyPr/>
        <a:lstStyle/>
        <a:p>
          <a:endParaRPr lang="en-US"/>
        </a:p>
      </dgm:t>
    </dgm:pt>
    <dgm:pt modelId="{E759B475-52EC-47F1-BE68-3BD0BB5D76E7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Express enthusiasm and convey your passion for the project.</a:t>
          </a:r>
          <a:endParaRPr lang="en-US" dirty="0">
            <a:latin typeface="Agency FB" panose="020B0503020202020204" pitchFamily="34" charset="0"/>
          </a:endParaRPr>
        </a:p>
      </dgm:t>
    </dgm:pt>
    <dgm:pt modelId="{1E5C736A-443B-463D-898F-C3D4A91840A2}" type="parTrans" cxnId="{2CD08137-C4A4-459F-813C-B4A3969B9C89}">
      <dgm:prSet/>
      <dgm:spPr/>
      <dgm:t>
        <a:bodyPr/>
        <a:lstStyle/>
        <a:p>
          <a:endParaRPr lang="en-US"/>
        </a:p>
      </dgm:t>
    </dgm:pt>
    <dgm:pt modelId="{D48371E4-BBC1-4661-BFF9-F751B7998602}" type="sibTrans" cxnId="{2CD08137-C4A4-459F-813C-B4A3969B9C89}">
      <dgm:prSet/>
      <dgm:spPr/>
      <dgm:t>
        <a:bodyPr/>
        <a:lstStyle/>
        <a:p>
          <a:endParaRPr lang="en-US"/>
        </a:p>
      </dgm:t>
    </dgm:pt>
    <dgm:pt modelId="{C62C2A0F-1E32-41FC-9DF9-72AB89CA92DA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Dress professionally.</a:t>
          </a:r>
          <a:endParaRPr lang="en-US" dirty="0">
            <a:latin typeface="Agency FB" panose="020B0503020202020204" pitchFamily="34" charset="0"/>
          </a:endParaRPr>
        </a:p>
      </dgm:t>
    </dgm:pt>
    <dgm:pt modelId="{62AC6FB6-D682-430D-979C-BED844A2C6E1}" type="parTrans" cxnId="{FA072CE0-4987-405F-A87C-7B4DE3C370AA}">
      <dgm:prSet/>
      <dgm:spPr/>
      <dgm:t>
        <a:bodyPr/>
        <a:lstStyle/>
        <a:p>
          <a:endParaRPr lang="en-US"/>
        </a:p>
      </dgm:t>
    </dgm:pt>
    <dgm:pt modelId="{C0525195-B3A3-4A07-817A-F1E0EC9228B2}" type="sibTrans" cxnId="{FA072CE0-4987-405F-A87C-7B4DE3C370AA}">
      <dgm:prSet/>
      <dgm:spPr/>
      <dgm:t>
        <a:bodyPr/>
        <a:lstStyle/>
        <a:p>
          <a:endParaRPr lang="en-US"/>
        </a:p>
      </dgm:t>
    </dgm:pt>
    <dgm:pt modelId="{9B2333E5-D2D9-4D42-9F5F-C9EC65C71897}">
      <dgm:prSet/>
      <dgm:spPr/>
      <dgm:t>
        <a:bodyPr/>
        <a:lstStyle/>
        <a:p>
          <a:r>
            <a:rPr lang="en-GB">
              <a:latin typeface="Agency FB" panose="020B0503020202020204" pitchFamily="34" charset="0"/>
            </a:rPr>
            <a:t>If applicable, use visual aids and any supporting materials.</a:t>
          </a:r>
          <a:endParaRPr lang="en-US">
            <a:latin typeface="Agency FB" panose="020B0503020202020204" pitchFamily="34" charset="0"/>
          </a:endParaRPr>
        </a:p>
      </dgm:t>
    </dgm:pt>
    <dgm:pt modelId="{78138EDC-F4A1-4FDA-9F56-41D4AE68CFC5}" type="parTrans" cxnId="{F6A1100F-C1EF-4E58-8A9D-A24A3486773B}">
      <dgm:prSet/>
      <dgm:spPr/>
      <dgm:t>
        <a:bodyPr/>
        <a:lstStyle/>
        <a:p>
          <a:endParaRPr lang="en-US"/>
        </a:p>
      </dgm:t>
    </dgm:pt>
    <dgm:pt modelId="{B101349E-EBE0-49D7-98B1-49AD9E84D15D}" type="sibTrans" cxnId="{F6A1100F-C1EF-4E58-8A9D-A24A3486773B}">
      <dgm:prSet/>
      <dgm:spPr/>
      <dgm:t>
        <a:bodyPr/>
        <a:lstStyle/>
        <a:p>
          <a:endParaRPr lang="en-US"/>
        </a:p>
      </dgm:t>
    </dgm:pt>
    <dgm:pt modelId="{5EEEC215-191C-453F-8A51-13EB434E984C}">
      <dgm:prSet custT="1"/>
      <dgm:spPr/>
      <dgm:t>
        <a:bodyPr/>
        <a:lstStyle/>
        <a:p>
          <a:r>
            <a:rPr lang="en-GB" sz="1800" b="1">
              <a:latin typeface="Agency FB" panose="020B0503020202020204" pitchFamily="34" charset="0"/>
            </a:rPr>
            <a:t>Answering Questions</a:t>
          </a:r>
          <a:endParaRPr lang="en-US" sz="1800">
            <a:latin typeface="Agency FB" panose="020B0503020202020204" pitchFamily="34" charset="0"/>
          </a:endParaRPr>
        </a:p>
      </dgm:t>
    </dgm:pt>
    <dgm:pt modelId="{42D15387-6105-4396-B7A6-53D085980CC1}" type="parTrans" cxnId="{1ABB495E-76AF-4D2C-9A44-39826C882549}">
      <dgm:prSet/>
      <dgm:spPr/>
      <dgm:t>
        <a:bodyPr/>
        <a:lstStyle/>
        <a:p>
          <a:endParaRPr lang="en-US"/>
        </a:p>
      </dgm:t>
    </dgm:pt>
    <dgm:pt modelId="{798E1F67-C63B-442E-B368-C27FDF3B49E0}" type="sibTrans" cxnId="{1ABB495E-76AF-4D2C-9A44-39826C882549}">
      <dgm:prSet/>
      <dgm:spPr/>
      <dgm:t>
        <a:bodyPr/>
        <a:lstStyle/>
        <a:p>
          <a:endParaRPr lang="en-US"/>
        </a:p>
      </dgm:t>
    </dgm:pt>
    <dgm:pt modelId="{F6E3657B-BFF4-46D4-B84E-D6F17FD0E6A5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If you don't know the answer to a question, it's okay to acknowledge that and offer to follow up with more information later.</a:t>
          </a:r>
          <a:endParaRPr lang="en-US" dirty="0">
            <a:latin typeface="Agency FB" panose="020B0503020202020204" pitchFamily="34" charset="0"/>
          </a:endParaRPr>
        </a:p>
      </dgm:t>
    </dgm:pt>
    <dgm:pt modelId="{B34BA02C-510D-4319-93A2-A26903206B2F}" type="parTrans" cxnId="{AB7D8FD6-C92B-42BE-9FA7-2CCF6694CE7B}">
      <dgm:prSet/>
      <dgm:spPr/>
      <dgm:t>
        <a:bodyPr/>
        <a:lstStyle/>
        <a:p>
          <a:endParaRPr lang="en-US"/>
        </a:p>
      </dgm:t>
    </dgm:pt>
    <dgm:pt modelId="{52FA24A3-8B13-4B5A-896B-5CE972F608E4}" type="sibTrans" cxnId="{AB7D8FD6-C92B-42BE-9FA7-2CCF6694CE7B}">
      <dgm:prSet/>
      <dgm:spPr/>
      <dgm:t>
        <a:bodyPr/>
        <a:lstStyle/>
        <a:p>
          <a:endParaRPr lang="en-US"/>
        </a:p>
      </dgm:t>
    </dgm:pt>
    <dgm:pt modelId="{1649CD63-A939-49B1-B70C-C6BCDE3E8A7C}">
      <dgm:prSet/>
      <dgm:spPr/>
      <dgm:t>
        <a:bodyPr/>
        <a:lstStyle/>
        <a:p>
          <a:r>
            <a:rPr lang="en-GB" dirty="0">
              <a:latin typeface="Agency FB" panose="020B0503020202020204" pitchFamily="34" charset="0"/>
            </a:rPr>
            <a:t>Be open to feedback.</a:t>
          </a:r>
          <a:endParaRPr lang="en-US" dirty="0">
            <a:latin typeface="Agency FB" panose="020B0503020202020204" pitchFamily="34" charset="0"/>
          </a:endParaRPr>
        </a:p>
      </dgm:t>
    </dgm:pt>
    <dgm:pt modelId="{CA4B840B-185E-4B03-9EC6-0620C9CFE283}" type="parTrans" cxnId="{621FA665-5747-4B66-8261-9D16F97EC1E0}">
      <dgm:prSet/>
      <dgm:spPr/>
      <dgm:t>
        <a:bodyPr/>
        <a:lstStyle/>
        <a:p>
          <a:endParaRPr lang="en-US"/>
        </a:p>
      </dgm:t>
    </dgm:pt>
    <dgm:pt modelId="{B9DF56B5-F404-4126-9D2C-5EDAA9ADA729}" type="sibTrans" cxnId="{621FA665-5747-4B66-8261-9D16F97EC1E0}">
      <dgm:prSet/>
      <dgm:spPr/>
      <dgm:t>
        <a:bodyPr/>
        <a:lstStyle/>
        <a:p>
          <a:endParaRPr lang="en-US"/>
        </a:p>
      </dgm:t>
    </dgm:pt>
    <dgm:pt modelId="{48CFCD81-CCBB-4B29-BEA0-F78E6CD7AA21}" type="pres">
      <dgm:prSet presAssocID="{ED182F8F-960A-4A2E-B8A0-9967F8C44C59}" presName="linear" presStyleCnt="0">
        <dgm:presLayoutVars>
          <dgm:dir/>
          <dgm:animLvl val="lvl"/>
          <dgm:resizeHandles val="exact"/>
        </dgm:presLayoutVars>
      </dgm:prSet>
      <dgm:spPr/>
    </dgm:pt>
    <dgm:pt modelId="{501FB85D-A3CF-4444-B4BA-FB7D7F21F1F7}" type="pres">
      <dgm:prSet presAssocID="{A7B2E9EF-4E0F-4532-BD4D-D0D3C0AB4062}" presName="parentLin" presStyleCnt="0"/>
      <dgm:spPr/>
    </dgm:pt>
    <dgm:pt modelId="{5E817D04-8472-459F-B6A8-B540757B2BAC}" type="pres">
      <dgm:prSet presAssocID="{A7B2E9EF-4E0F-4532-BD4D-D0D3C0AB4062}" presName="parentLeftMargin" presStyleLbl="node1" presStyleIdx="0" presStyleCnt="5"/>
      <dgm:spPr/>
    </dgm:pt>
    <dgm:pt modelId="{1DD0CFD0-03FB-4A8B-956B-16EE6E5AC16C}" type="pres">
      <dgm:prSet presAssocID="{A7B2E9EF-4E0F-4532-BD4D-D0D3C0AB406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7B7E17E-5262-4B07-8D2A-6E88A9E3E16D}" type="pres">
      <dgm:prSet presAssocID="{A7B2E9EF-4E0F-4532-BD4D-D0D3C0AB4062}" presName="negativeSpace" presStyleCnt="0"/>
      <dgm:spPr/>
    </dgm:pt>
    <dgm:pt modelId="{4A538745-FFBA-4364-9339-51993BC011B1}" type="pres">
      <dgm:prSet presAssocID="{A7B2E9EF-4E0F-4532-BD4D-D0D3C0AB4062}" presName="childText" presStyleLbl="conFgAcc1" presStyleIdx="0" presStyleCnt="5">
        <dgm:presLayoutVars>
          <dgm:bulletEnabled val="1"/>
        </dgm:presLayoutVars>
      </dgm:prSet>
      <dgm:spPr/>
    </dgm:pt>
    <dgm:pt modelId="{DF3853C0-5C0A-4CD1-BEB9-D61F9A6DB2FF}" type="pres">
      <dgm:prSet presAssocID="{9F610EEF-0C5C-46C8-98EE-C9E269495A2B}" presName="spaceBetweenRectangles" presStyleCnt="0"/>
      <dgm:spPr/>
    </dgm:pt>
    <dgm:pt modelId="{6692E289-1423-4026-ADB7-D63B6EA96C64}" type="pres">
      <dgm:prSet presAssocID="{D292D372-6057-499F-80F6-52D7F58D6D6E}" presName="parentLin" presStyleCnt="0"/>
      <dgm:spPr/>
    </dgm:pt>
    <dgm:pt modelId="{A47C8A18-E6A3-471A-A768-1AC6A1F25905}" type="pres">
      <dgm:prSet presAssocID="{D292D372-6057-499F-80F6-52D7F58D6D6E}" presName="parentLeftMargin" presStyleLbl="node1" presStyleIdx="0" presStyleCnt="5"/>
      <dgm:spPr/>
    </dgm:pt>
    <dgm:pt modelId="{5DFC24C1-8525-4A0A-95AD-BDC16351B9B1}" type="pres">
      <dgm:prSet presAssocID="{D292D372-6057-499F-80F6-52D7F58D6D6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E81F780-D6CF-4940-8D32-25C6A970FFD5}" type="pres">
      <dgm:prSet presAssocID="{D292D372-6057-499F-80F6-52D7F58D6D6E}" presName="negativeSpace" presStyleCnt="0"/>
      <dgm:spPr/>
    </dgm:pt>
    <dgm:pt modelId="{60CE58B6-90B2-4BAE-A37A-C405CD88B4C4}" type="pres">
      <dgm:prSet presAssocID="{D292D372-6057-499F-80F6-52D7F58D6D6E}" presName="childText" presStyleLbl="conFgAcc1" presStyleIdx="1" presStyleCnt="5">
        <dgm:presLayoutVars>
          <dgm:bulletEnabled val="1"/>
        </dgm:presLayoutVars>
      </dgm:prSet>
      <dgm:spPr/>
    </dgm:pt>
    <dgm:pt modelId="{AB685333-66E7-446B-859B-EED3320BBBF9}" type="pres">
      <dgm:prSet presAssocID="{3544DE77-EA2B-473C-9C16-B78189A17437}" presName="spaceBetweenRectangles" presStyleCnt="0"/>
      <dgm:spPr/>
    </dgm:pt>
    <dgm:pt modelId="{08E50360-A629-4D9E-A3AD-BF1039504A72}" type="pres">
      <dgm:prSet presAssocID="{3D502953-0C79-425C-B9B2-F7897212F80D}" presName="parentLin" presStyleCnt="0"/>
      <dgm:spPr/>
    </dgm:pt>
    <dgm:pt modelId="{96C33B75-BE82-477F-8451-4F3160D9C4AC}" type="pres">
      <dgm:prSet presAssocID="{3D502953-0C79-425C-B9B2-F7897212F80D}" presName="parentLeftMargin" presStyleLbl="node1" presStyleIdx="1" presStyleCnt="5"/>
      <dgm:spPr/>
    </dgm:pt>
    <dgm:pt modelId="{7E90DC29-07BD-4844-9EBF-261AAAB22259}" type="pres">
      <dgm:prSet presAssocID="{3D502953-0C79-425C-B9B2-F7897212F80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7B8A79E-22F6-4B35-9103-5168432DEA2F}" type="pres">
      <dgm:prSet presAssocID="{3D502953-0C79-425C-B9B2-F7897212F80D}" presName="negativeSpace" presStyleCnt="0"/>
      <dgm:spPr/>
    </dgm:pt>
    <dgm:pt modelId="{E27C172A-9B10-46E0-AE22-0B3D858EBF05}" type="pres">
      <dgm:prSet presAssocID="{3D502953-0C79-425C-B9B2-F7897212F80D}" presName="childText" presStyleLbl="conFgAcc1" presStyleIdx="2" presStyleCnt="5">
        <dgm:presLayoutVars>
          <dgm:bulletEnabled val="1"/>
        </dgm:presLayoutVars>
      </dgm:prSet>
      <dgm:spPr/>
    </dgm:pt>
    <dgm:pt modelId="{6CA60507-6C47-43EF-8AD6-DA4165CB3313}" type="pres">
      <dgm:prSet presAssocID="{124CF645-75B2-4A8D-BE8F-F71374950B48}" presName="spaceBetweenRectangles" presStyleCnt="0"/>
      <dgm:spPr/>
    </dgm:pt>
    <dgm:pt modelId="{F5A71E14-2D82-49BC-9314-CAC527E28CDE}" type="pres">
      <dgm:prSet presAssocID="{B37CEA0C-ECF8-4CEF-9D94-C288F857FD88}" presName="parentLin" presStyleCnt="0"/>
      <dgm:spPr/>
    </dgm:pt>
    <dgm:pt modelId="{800CEBB0-FD79-4CC5-90C1-48FCEF2B4A94}" type="pres">
      <dgm:prSet presAssocID="{B37CEA0C-ECF8-4CEF-9D94-C288F857FD88}" presName="parentLeftMargin" presStyleLbl="node1" presStyleIdx="2" presStyleCnt="5"/>
      <dgm:spPr/>
    </dgm:pt>
    <dgm:pt modelId="{C3DE0720-AE49-4681-BFBF-A87D3DDBCF73}" type="pres">
      <dgm:prSet presAssocID="{B37CEA0C-ECF8-4CEF-9D94-C288F857FD8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E887D1D-DB46-40BA-B3A4-FCAB697846A8}" type="pres">
      <dgm:prSet presAssocID="{B37CEA0C-ECF8-4CEF-9D94-C288F857FD88}" presName="negativeSpace" presStyleCnt="0"/>
      <dgm:spPr/>
    </dgm:pt>
    <dgm:pt modelId="{46F7E596-5D8A-4EA3-BFB5-1CEBAE01B3FC}" type="pres">
      <dgm:prSet presAssocID="{B37CEA0C-ECF8-4CEF-9D94-C288F857FD88}" presName="childText" presStyleLbl="conFgAcc1" presStyleIdx="3" presStyleCnt="5">
        <dgm:presLayoutVars>
          <dgm:bulletEnabled val="1"/>
        </dgm:presLayoutVars>
      </dgm:prSet>
      <dgm:spPr/>
    </dgm:pt>
    <dgm:pt modelId="{CBC2DBF9-DD07-4AC6-9A40-9D3C179863AE}" type="pres">
      <dgm:prSet presAssocID="{9890B6BB-160C-4DCF-A473-B0B062C3F390}" presName="spaceBetweenRectangles" presStyleCnt="0"/>
      <dgm:spPr/>
    </dgm:pt>
    <dgm:pt modelId="{48FACD86-BB5D-4533-944D-7E5A24ED1E2E}" type="pres">
      <dgm:prSet presAssocID="{5EEEC215-191C-453F-8A51-13EB434E984C}" presName="parentLin" presStyleCnt="0"/>
      <dgm:spPr/>
    </dgm:pt>
    <dgm:pt modelId="{7A20CD61-33FB-43AE-A751-30B5530CA48F}" type="pres">
      <dgm:prSet presAssocID="{5EEEC215-191C-453F-8A51-13EB434E984C}" presName="parentLeftMargin" presStyleLbl="node1" presStyleIdx="3" presStyleCnt="5"/>
      <dgm:spPr/>
    </dgm:pt>
    <dgm:pt modelId="{62B2DC21-2DBE-4619-8CE1-9B9064625F4D}" type="pres">
      <dgm:prSet presAssocID="{5EEEC215-191C-453F-8A51-13EB434E984C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8C9E8CC8-8544-4FB4-A97D-4C2A143A21B7}" type="pres">
      <dgm:prSet presAssocID="{5EEEC215-191C-453F-8A51-13EB434E984C}" presName="negativeSpace" presStyleCnt="0"/>
      <dgm:spPr/>
    </dgm:pt>
    <dgm:pt modelId="{64ABA5FC-E9D6-4A46-A7CE-F6AE5EC2BF20}" type="pres">
      <dgm:prSet presAssocID="{5EEEC215-191C-453F-8A51-13EB434E984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656F102-54E3-4FD0-9025-1D8B4AC54691}" type="presOf" srcId="{695B35A9-9CC8-43D4-8F31-AC4101CA8C81}" destId="{60CE58B6-90B2-4BAE-A37A-C405CD88B4C4}" srcOrd="0" destOrd="1" presId="urn:microsoft.com/office/officeart/2005/8/layout/list1"/>
    <dgm:cxn modelId="{F6A1100F-C1EF-4E58-8A9D-A24A3486773B}" srcId="{B37CEA0C-ECF8-4CEF-9D94-C288F857FD88}" destId="{9B2333E5-D2D9-4D42-9F5F-C9EC65C71897}" srcOrd="4" destOrd="0" parTransId="{78138EDC-F4A1-4FDA-9F56-41D4AE68CFC5}" sibTransId="{B101349E-EBE0-49D7-98B1-49AD9E84D15D}"/>
    <dgm:cxn modelId="{80D1D216-727A-4D33-9CC5-688862FDC27A}" srcId="{3D502953-0C79-425C-B9B2-F7897212F80D}" destId="{B73B2754-30F0-48DD-B821-0D5B840A7DE1}" srcOrd="2" destOrd="0" parTransId="{C0412A0B-BCF7-425C-94D0-A23B5CBE4AB3}" sibTransId="{7E4642D7-1133-46E2-B970-4AE0CBB9F4DB}"/>
    <dgm:cxn modelId="{D1F8DD1A-FC48-4CF9-A87C-C6F7C7F798F8}" srcId="{A7B2E9EF-4E0F-4532-BD4D-D0D3C0AB4062}" destId="{19AA0CE7-D243-4941-9D2A-EAF264606552}" srcOrd="0" destOrd="0" parTransId="{F8817F7C-FAE0-449C-A726-6B481FC8E944}" sibTransId="{5E9C1273-FDFA-46F5-BE00-AEF700CF37F7}"/>
    <dgm:cxn modelId="{B073301E-A6EF-4289-85F5-0CD79AA5BE0D}" type="presOf" srcId="{9B2333E5-D2D9-4D42-9F5F-C9EC65C71897}" destId="{46F7E596-5D8A-4EA3-BFB5-1CEBAE01B3FC}" srcOrd="0" destOrd="4" presId="urn:microsoft.com/office/officeart/2005/8/layout/list1"/>
    <dgm:cxn modelId="{FCCD8F25-08A3-4EEB-9C9B-52D4935A0B92}" type="presOf" srcId="{FE3537A3-B470-4B98-AAAA-C36F49C2D2EF}" destId="{E27C172A-9B10-46E0-AE22-0B3D858EBF05}" srcOrd="0" destOrd="1" presId="urn:microsoft.com/office/officeart/2005/8/layout/list1"/>
    <dgm:cxn modelId="{1FF4702B-6CFA-499F-A208-95188D43C71F}" srcId="{ED182F8F-960A-4A2E-B8A0-9967F8C44C59}" destId="{B37CEA0C-ECF8-4CEF-9D94-C288F857FD88}" srcOrd="3" destOrd="0" parTransId="{A90A6929-38E2-415F-A04E-BDA7A695A8EF}" sibTransId="{9890B6BB-160C-4DCF-A473-B0B062C3F390}"/>
    <dgm:cxn modelId="{4C07912C-A761-49EB-9698-F2BBA22BF46C}" type="presOf" srcId="{D292D372-6057-499F-80F6-52D7F58D6D6E}" destId="{5DFC24C1-8525-4A0A-95AD-BDC16351B9B1}" srcOrd="1" destOrd="0" presId="urn:microsoft.com/office/officeart/2005/8/layout/list1"/>
    <dgm:cxn modelId="{4F62002D-1816-4F85-9031-281F6EECE944}" type="presOf" srcId="{F85A9F78-88B5-4F69-B761-F522B8BA785E}" destId="{E27C172A-9B10-46E0-AE22-0B3D858EBF05}" srcOrd="0" destOrd="0" presId="urn:microsoft.com/office/officeart/2005/8/layout/list1"/>
    <dgm:cxn modelId="{B994ED30-772F-4E49-9E77-A8D0D819EA10}" type="presOf" srcId="{D292D372-6057-499F-80F6-52D7F58D6D6E}" destId="{A47C8A18-E6A3-471A-A768-1AC6A1F25905}" srcOrd="0" destOrd="0" presId="urn:microsoft.com/office/officeart/2005/8/layout/list1"/>
    <dgm:cxn modelId="{52481835-F335-4A0D-8746-F701A499892C}" type="presOf" srcId="{F6E3657B-BFF4-46D4-B84E-D6F17FD0E6A5}" destId="{64ABA5FC-E9D6-4A46-A7CE-F6AE5EC2BF20}" srcOrd="0" destOrd="0" presId="urn:microsoft.com/office/officeart/2005/8/layout/list1"/>
    <dgm:cxn modelId="{2CD08137-C4A4-459F-813C-B4A3969B9C89}" srcId="{B37CEA0C-ECF8-4CEF-9D94-C288F857FD88}" destId="{E759B475-52EC-47F1-BE68-3BD0BB5D76E7}" srcOrd="2" destOrd="0" parTransId="{1E5C736A-443B-463D-898F-C3D4A91840A2}" sibTransId="{D48371E4-BBC1-4661-BFF9-F751B7998602}"/>
    <dgm:cxn modelId="{C13A353A-0CBF-46C9-B1D1-354652260565}" type="presOf" srcId="{B37CEA0C-ECF8-4CEF-9D94-C288F857FD88}" destId="{C3DE0720-AE49-4681-BFBF-A87D3DDBCF73}" srcOrd="1" destOrd="0" presId="urn:microsoft.com/office/officeart/2005/8/layout/list1"/>
    <dgm:cxn modelId="{D0FAEC3C-A02D-44E6-A3F5-67FC0568C6E8}" type="presOf" srcId="{19AA0CE7-D243-4941-9D2A-EAF264606552}" destId="{4A538745-FFBA-4364-9339-51993BC011B1}" srcOrd="0" destOrd="0" presId="urn:microsoft.com/office/officeart/2005/8/layout/list1"/>
    <dgm:cxn modelId="{9E6EEB3E-A017-4AC4-96B2-B44F0BCA7D43}" type="presOf" srcId="{095BE244-AA67-4994-BA09-71254703E5BE}" destId="{46F7E596-5D8A-4EA3-BFB5-1CEBAE01B3FC}" srcOrd="0" destOrd="1" presId="urn:microsoft.com/office/officeart/2005/8/layout/list1"/>
    <dgm:cxn modelId="{1ABB495E-76AF-4D2C-9A44-39826C882549}" srcId="{ED182F8F-960A-4A2E-B8A0-9967F8C44C59}" destId="{5EEEC215-191C-453F-8A51-13EB434E984C}" srcOrd="4" destOrd="0" parTransId="{42D15387-6105-4396-B7A6-53D085980CC1}" sibTransId="{798E1F67-C63B-442E-B368-C27FDF3B49E0}"/>
    <dgm:cxn modelId="{D09CFB42-E20D-4287-88B6-740C47BE5A80}" type="presOf" srcId="{3D502953-0C79-425C-B9B2-F7897212F80D}" destId="{96C33B75-BE82-477F-8451-4F3160D9C4AC}" srcOrd="0" destOrd="0" presId="urn:microsoft.com/office/officeart/2005/8/layout/list1"/>
    <dgm:cxn modelId="{ED941745-8CD0-4A9C-808C-265FB5B5015F}" srcId="{B37CEA0C-ECF8-4CEF-9D94-C288F857FD88}" destId="{095BE244-AA67-4994-BA09-71254703E5BE}" srcOrd="1" destOrd="0" parTransId="{2E7E9A6E-5939-427F-A082-FF1E1B90F061}" sibTransId="{99B59BE7-24D3-4B11-8485-006DA68691F3}"/>
    <dgm:cxn modelId="{3AAC7265-4DCC-4227-98FB-AC8299203126}" type="presOf" srcId="{5EEEC215-191C-453F-8A51-13EB434E984C}" destId="{7A20CD61-33FB-43AE-A751-30B5530CA48F}" srcOrd="0" destOrd="0" presId="urn:microsoft.com/office/officeart/2005/8/layout/list1"/>
    <dgm:cxn modelId="{621FA665-5747-4B66-8261-9D16F97EC1E0}" srcId="{5EEEC215-191C-453F-8A51-13EB434E984C}" destId="{1649CD63-A939-49B1-B70C-C6BCDE3E8A7C}" srcOrd="1" destOrd="0" parTransId="{CA4B840B-185E-4B03-9EC6-0620C9CFE283}" sibTransId="{B9DF56B5-F404-4126-9D2C-5EDAA9ADA729}"/>
    <dgm:cxn modelId="{852BF948-8EDA-4C07-BBCE-C7EAF567C853}" srcId="{ED182F8F-960A-4A2E-B8A0-9967F8C44C59}" destId="{3D502953-0C79-425C-B9B2-F7897212F80D}" srcOrd="2" destOrd="0" parTransId="{268ABC4A-362C-4D32-871D-E787EE17DE56}" sibTransId="{124CF645-75B2-4A8D-BE8F-F71374950B48}"/>
    <dgm:cxn modelId="{468ABE69-1E0C-4173-A436-09016E172748}" srcId="{B37CEA0C-ECF8-4CEF-9D94-C288F857FD88}" destId="{5EAB3ABF-F984-440D-8E2C-10496BB53FBD}" srcOrd="0" destOrd="0" parTransId="{396F8F8B-5E55-4166-8CE5-2B66E864EE89}" sibTransId="{6984D909-9CFF-4F32-8AFF-69BA6983C617}"/>
    <dgm:cxn modelId="{50402C4C-9A3D-4643-AB60-C20975FA89D5}" type="presOf" srcId="{B37CEA0C-ECF8-4CEF-9D94-C288F857FD88}" destId="{800CEBB0-FD79-4CC5-90C1-48FCEF2B4A94}" srcOrd="0" destOrd="0" presId="urn:microsoft.com/office/officeart/2005/8/layout/list1"/>
    <dgm:cxn modelId="{CEB8BC6C-B908-47B1-A2CD-7DCC74ED4AF3}" type="presOf" srcId="{DD8EFFF9-7DC5-43E2-802B-AC9B4512394B}" destId="{4A538745-FFBA-4364-9339-51993BC011B1}" srcOrd="0" destOrd="1" presId="urn:microsoft.com/office/officeart/2005/8/layout/list1"/>
    <dgm:cxn modelId="{E0B7B26D-EF2C-4C08-9ED5-26836F899E19}" srcId="{3D502953-0C79-425C-B9B2-F7897212F80D}" destId="{8C1904D4-3CF8-46F9-BC0F-F1C96EFB9AEB}" srcOrd="3" destOrd="0" parTransId="{8A2DF33F-A56C-43BA-9648-212349E59991}" sibTransId="{1E128167-DAF2-4B8F-B752-74C20EE2C27B}"/>
    <dgm:cxn modelId="{3D9B6570-6105-4146-9E1C-959A44D61302}" srcId="{3D502953-0C79-425C-B9B2-F7897212F80D}" destId="{F85A9F78-88B5-4F69-B761-F522B8BA785E}" srcOrd="0" destOrd="0" parTransId="{759DF9C4-6449-4228-857A-A920808BB650}" sibTransId="{E82924DE-8F3B-49DA-8AE0-CB3C4BAFA348}"/>
    <dgm:cxn modelId="{159EAD55-B130-4749-A19D-7F51653D30B4}" type="presOf" srcId="{5EAB3ABF-F984-440D-8E2C-10496BB53FBD}" destId="{46F7E596-5D8A-4EA3-BFB5-1CEBAE01B3FC}" srcOrd="0" destOrd="0" presId="urn:microsoft.com/office/officeart/2005/8/layout/list1"/>
    <dgm:cxn modelId="{E00E3586-84AB-47ED-8411-BDC8A6F31B2D}" type="presOf" srcId="{E759B475-52EC-47F1-BE68-3BD0BB5D76E7}" destId="{46F7E596-5D8A-4EA3-BFB5-1CEBAE01B3FC}" srcOrd="0" destOrd="2" presId="urn:microsoft.com/office/officeart/2005/8/layout/list1"/>
    <dgm:cxn modelId="{F84E028C-C806-4537-971B-605A1D115231}" srcId="{D292D372-6057-499F-80F6-52D7F58D6D6E}" destId="{695B35A9-9CC8-43D4-8F31-AC4101CA8C81}" srcOrd="1" destOrd="0" parTransId="{DA551CD0-0B77-466A-85A9-71C665CD1DDE}" sibTransId="{7BB24598-E9D4-4105-97AC-70831D018200}"/>
    <dgm:cxn modelId="{793A8997-6A00-4DF4-9292-443C7DA28170}" srcId="{3D502953-0C79-425C-B9B2-F7897212F80D}" destId="{FE3537A3-B470-4B98-AAAA-C36F49C2D2EF}" srcOrd="1" destOrd="0" parTransId="{1467BBC2-E18F-4D98-A570-E84AD2682150}" sibTransId="{A9002B40-ECA7-49AB-8AE5-EB54FDB471D4}"/>
    <dgm:cxn modelId="{1A806C9D-CE9F-42A8-874B-E95B1465A45A}" srcId="{ED182F8F-960A-4A2E-B8A0-9967F8C44C59}" destId="{D292D372-6057-499F-80F6-52D7F58D6D6E}" srcOrd="1" destOrd="0" parTransId="{1E3AA0E2-4196-47FD-8296-C34AA9EB64A8}" sibTransId="{3544DE77-EA2B-473C-9C16-B78189A17437}"/>
    <dgm:cxn modelId="{66F5C3A2-710D-47CE-A5B5-64E899132D22}" type="presOf" srcId="{B73B2754-30F0-48DD-B821-0D5B840A7DE1}" destId="{E27C172A-9B10-46E0-AE22-0B3D858EBF05}" srcOrd="0" destOrd="2" presId="urn:microsoft.com/office/officeart/2005/8/layout/list1"/>
    <dgm:cxn modelId="{AAB6D4A6-C8A7-44C6-9928-B307231CC930}" type="presOf" srcId="{3D502953-0C79-425C-B9B2-F7897212F80D}" destId="{7E90DC29-07BD-4844-9EBF-261AAAB22259}" srcOrd="1" destOrd="0" presId="urn:microsoft.com/office/officeart/2005/8/layout/list1"/>
    <dgm:cxn modelId="{705C98B3-1255-4756-95B9-7187DAD0F1CE}" type="presOf" srcId="{4EA571AC-0A26-43F6-BAAE-139AD4AD102F}" destId="{60CE58B6-90B2-4BAE-A37A-C405CD88B4C4}" srcOrd="0" destOrd="0" presId="urn:microsoft.com/office/officeart/2005/8/layout/list1"/>
    <dgm:cxn modelId="{16384CC0-AE71-4911-8CF8-492D1C367038}" type="presOf" srcId="{8C1904D4-3CF8-46F9-BC0F-F1C96EFB9AEB}" destId="{E27C172A-9B10-46E0-AE22-0B3D858EBF05}" srcOrd="0" destOrd="3" presId="urn:microsoft.com/office/officeart/2005/8/layout/list1"/>
    <dgm:cxn modelId="{54A345C3-587E-47E9-8787-C990AE8F69DE}" srcId="{A7B2E9EF-4E0F-4532-BD4D-D0D3C0AB4062}" destId="{DD8EFFF9-7DC5-43E2-802B-AC9B4512394B}" srcOrd="1" destOrd="0" parTransId="{B2B1DA73-ACA1-4917-8AE4-8687B0DF74D3}" sibTransId="{986772F7-D450-4B2E-8088-84BBF9F869E3}"/>
    <dgm:cxn modelId="{3CE71CC9-E0BF-4BC0-933B-97C7CAAD7C51}" type="presOf" srcId="{5EEEC215-191C-453F-8A51-13EB434E984C}" destId="{62B2DC21-2DBE-4619-8CE1-9B9064625F4D}" srcOrd="1" destOrd="0" presId="urn:microsoft.com/office/officeart/2005/8/layout/list1"/>
    <dgm:cxn modelId="{FCFF15D2-59E5-4015-8375-069B606FEB84}" type="presOf" srcId="{A7B2E9EF-4E0F-4532-BD4D-D0D3C0AB4062}" destId="{5E817D04-8472-459F-B6A8-B540757B2BAC}" srcOrd="0" destOrd="0" presId="urn:microsoft.com/office/officeart/2005/8/layout/list1"/>
    <dgm:cxn modelId="{EC29CDD2-DBB3-451E-8047-48EE0DA6E777}" type="presOf" srcId="{ED182F8F-960A-4A2E-B8A0-9967F8C44C59}" destId="{48CFCD81-CCBB-4B29-BEA0-F78E6CD7AA21}" srcOrd="0" destOrd="0" presId="urn:microsoft.com/office/officeart/2005/8/layout/list1"/>
    <dgm:cxn modelId="{23E1F2D3-E995-4686-93BA-8A09FE1B6556}" type="presOf" srcId="{1649CD63-A939-49B1-B70C-C6BCDE3E8A7C}" destId="{64ABA5FC-E9D6-4A46-A7CE-F6AE5EC2BF20}" srcOrd="0" destOrd="1" presId="urn:microsoft.com/office/officeart/2005/8/layout/list1"/>
    <dgm:cxn modelId="{AB7D8FD6-C92B-42BE-9FA7-2CCF6694CE7B}" srcId="{5EEEC215-191C-453F-8A51-13EB434E984C}" destId="{F6E3657B-BFF4-46D4-B84E-D6F17FD0E6A5}" srcOrd="0" destOrd="0" parTransId="{B34BA02C-510D-4319-93A2-A26903206B2F}" sibTransId="{52FA24A3-8B13-4B5A-896B-5CE972F608E4}"/>
    <dgm:cxn modelId="{66B5BED9-CC49-41CE-9F6C-46BF26D9BFA1}" srcId="{ED182F8F-960A-4A2E-B8A0-9967F8C44C59}" destId="{A7B2E9EF-4E0F-4532-BD4D-D0D3C0AB4062}" srcOrd="0" destOrd="0" parTransId="{08207443-8F0A-4D00-A777-E9A79B496D51}" sibTransId="{9F610EEF-0C5C-46C8-98EE-C9E269495A2B}"/>
    <dgm:cxn modelId="{FA072CE0-4987-405F-A87C-7B4DE3C370AA}" srcId="{B37CEA0C-ECF8-4CEF-9D94-C288F857FD88}" destId="{C62C2A0F-1E32-41FC-9DF9-72AB89CA92DA}" srcOrd="3" destOrd="0" parTransId="{62AC6FB6-D682-430D-979C-BED844A2C6E1}" sibTransId="{C0525195-B3A3-4A07-817A-F1E0EC9228B2}"/>
    <dgm:cxn modelId="{F6996DE8-E3C4-4C29-8954-898E900C9348}" type="presOf" srcId="{C62C2A0F-1E32-41FC-9DF9-72AB89CA92DA}" destId="{46F7E596-5D8A-4EA3-BFB5-1CEBAE01B3FC}" srcOrd="0" destOrd="3" presId="urn:microsoft.com/office/officeart/2005/8/layout/list1"/>
    <dgm:cxn modelId="{6B48C4EB-1998-4B37-B25F-18763A57D50C}" srcId="{D292D372-6057-499F-80F6-52D7F58D6D6E}" destId="{4EA571AC-0A26-43F6-BAAE-139AD4AD102F}" srcOrd="0" destOrd="0" parTransId="{D002B84F-6F98-43CA-BA63-80C959A61F94}" sibTransId="{9BD2C802-F7C4-42AA-ADE1-67CF381FD469}"/>
    <dgm:cxn modelId="{B78541F2-AE3A-4853-A856-C0A05BEE9DAD}" type="presOf" srcId="{A7B2E9EF-4E0F-4532-BD4D-D0D3C0AB4062}" destId="{1DD0CFD0-03FB-4A8B-956B-16EE6E5AC16C}" srcOrd="1" destOrd="0" presId="urn:microsoft.com/office/officeart/2005/8/layout/list1"/>
    <dgm:cxn modelId="{1AF4A01B-AB4C-44A9-BDDD-986BA77764DE}" type="presParOf" srcId="{48CFCD81-CCBB-4B29-BEA0-F78E6CD7AA21}" destId="{501FB85D-A3CF-4444-B4BA-FB7D7F21F1F7}" srcOrd="0" destOrd="0" presId="urn:microsoft.com/office/officeart/2005/8/layout/list1"/>
    <dgm:cxn modelId="{F3356F99-E08A-44D4-BA3B-01BA343E7A9C}" type="presParOf" srcId="{501FB85D-A3CF-4444-B4BA-FB7D7F21F1F7}" destId="{5E817D04-8472-459F-B6A8-B540757B2BAC}" srcOrd="0" destOrd="0" presId="urn:microsoft.com/office/officeart/2005/8/layout/list1"/>
    <dgm:cxn modelId="{12C5656F-EE1A-451B-A0C5-B4181C823C54}" type="presParOf" srcId="{501FB85D-A3CF-4444-B4BA-FB7D7F21F1F7}" destId="{1DD0CFD0-03FB-4A8B-956B-16EE6E5AC16C}" srcOrd="1" destOrd="0" presId="urn:microsoft.com/office/officeart/2005/8/layout/list1"/>
    <dgm:cxn modelId="{D20EE185-028E-48CB-9B7A-5B49D0EF61AD}" type="presParOf" srcId="{48CFCD81-CCBB-4B29-BEA0-F78E6CD7AA21}" destId="{E7B7E17E-5262-4B07-8D2A-6E88A9E3E16D}" srcOrd="1" destOrd="0" presId="urn:microsoft.com/office/officeart/2005/8/layout/list1"/>
    <dgm:cxn modelId="{965CC2CB-F98D-48FE-B27A-B4E269B4D72C}" type="presParOf" srcId="{48CFCD81-CCBB-4B29-BEA0-F78E6CD7AA21}" destId="{4A538745-FFBA-4364-9339-51993BC011B1}" srcOrd="2" destOrd="0" presId="urn:microsoft.com/office/officeart/2005/8/layout/list1"/>
    <dgm:cxn modelId="{36254C3C-E038-4AE5-B75E-6BD670F2953E}" type="presParOf" srcId="{48CFCD81-CCBB-4B29-BEA0-F78E6CD7AA21}" destId="{DF3853C0-5C0A-4CD1-BEB9-D61F9A6DB2FF}" srcOrd="3" destOrd="0" presId="urn:microsoft.com/office/officeart/2005/8/layout/list1"/>
    <dgm:cxn modelId="{4FDD0A17-B039-4B95-B2B1-0B163518C345}" type="presParOf" srcId="{48CFCD81-CCBB-4B29-BEA0-F78E6CD7AA21}" destId="{6692E289-1423-4026-ADB7-D63B6EA96C64}" srcOrd="4" destOrd="0" presId="urn:microsoft.com/office/officeart/2005/8/layout/list1"/>
    <dgm:cxn modelId="{333B1CE9-9379-41A0-B70B-629E9E858B38}" type="presParOf" srcId="{6692E289-1423-4026-ADB7-D63B6EA96C64}" destId="{A47C8A18-E6A3-471A-A768-1AC6A1F25905}" srcOrd="0" destOrd="0" presId="urn:microsoft.com/office/officeart/2005/8/layout/list1"/>
    <dgm:cxn modelId="{C5D16709-31D7-462D-9600-7428800E985D}" type="presParOf" srcId="{6692E289-1423-4026-ADB7-D63B6EA96C64}" destId="{5DFC24C1-8525-4A0A-95AD-BDC16351B9B1}" srcOrd="1" destOrd="0" presId="urn:microsoft.com/office/officeart/2005/8/layout/list1"/>
    <dgm:cxn modelId="{77E73977-168D-4635-ACC2-CD2EBD06BAE0}" type="presParOf" srcId="{48CFCD81-CCBB-4B29-BEA0-F78E6CD7AA21}" destId="{EE81F780-D6CF-4940-8D32-25C6A970FFD5}" srcOrd="5" destOrd="0" presId="urn:microsoft.com/office/officeart/2005/8/layout/list1"/>
    <dgm:cxn modelId="{2DFDE398-EEA2-48A0-A728-6627C640B83A}" type="presParOf" srcId="{48CFCD81-CCBB-4B29-BEA0-F78E6CD7AA21}" destId="{60CE58B6-90B2-4BAE-A37A-C405CD88B4C4}" srcOrd="6" destOrd="0" presId="urn:microsoft.com/office/officeart/2005/8/layout/list1"/>
    <dgm:cxn modelId="{61BE514A-57C2-454A-8505-B372AC9D9AA9}" type="presParOf" srcId="{48CFCD81-CCBB-4B29-BEA0-F78E6CD7AA21}" destId="{AB685333-66E7-446B-859B-EED3320BBBF9}" srcOrd="7" destOrd="0" presId="urn:microsoft.com/office/officeart/2005/8/layout/list1"/>
    <dgm:cxn modelId="{3917FB47-2F7E-47C6-815B-461267C37E3D}" type="presParOf" srcId="{48CFCD81-CCBB-4B29-BEA0-F78E6CD7AA21}" destId="{08E50360-A629-4D9E-A3AD-BF1039504A72}" srcOrd="8" destOrd="0" presId="urn:microsoft.com/office/officeart/2005/8/layout/list1"/>
    <dgm:cxn modelId="{A73E46C1-EEB5-4526-99CF-7F5E6EE1D4AA}" type="presParOf" srcId="{08E50360-A629-4D9E-A3AD-BF1039504A72}" destId="{96C33B75-BE82-477F-8451-4F3160D9C4AC}" srcOrd="0" destOrd="0" presId="urn:microsoft.com/office/officeart/2005/8/layout/list1"/>
    <dgm:cxn modelId="{87E6A857-4065-48D0-B920-383CD7BF388D}" type="presParOf" srcId="{08E50360-A629-4D9E-A3AD-BF1039504A72}" destId="{7E90DC29-07BD-4844-9EBF-261AAAB22259}" srcOrd="1" destOrd="0" presId="urn:microsoft.com/office/officeart/2005/8/layout/list1"/>
    <dgm:cxn modelId="{918F2E24-077E-4134-B37E-16CCD714A7D8}" type="presParOf" srcId="{48CFCD81-CCBB-4B29-BEA0-F78E6CD7AA21}" destId="{57B8A79E-22F6-4B35-9103-5168432DEA2F}" srcOrd="9" destOrd="0" presId="urn:microsoft.com/office/officeart/2005/8/layout/list1"/>
    <dgm:cxn modelId="{E05BC91B-5A26-4C73-AAE3-FCEFE9EB2113}" type="presParOf" srcId="{48CFCD81-CCBB-4B29-BEA0-F78E6CD7AA21}" destId="{E27C172A-9B10-46E0-AE22-0B3D858EBF05}" srcOrd="10" destOrd="0" presId="urn:microsoft.com/office/officeart/2005/8/layout/list1"/>
    <dgm:cxn modelId="{E46B46BC-C024-4EE3-BC77-814E94F00624}" type="presParOf" srcId="{48CFCD81-CCBB-4B29-BEA0-F78E6CD7AA21}" destId="{6CA60507-6C47-43EF-8AD6-DA4165CB3313}" srcOrd="11" destOrd="0" presId="urn:microsoft.com/office/officeart/2005/8/layout/list1"/>
    <dgm:cxn modelId="{3C25D6B0-ECF1-450F-9485-327185E45C02}" type="presParOf" srcId="{48CFCD81-CCBB-4B29-BEA0-F78E6CD7AA21}" destId="{F5A71E14-2D82-49BC-9314-CAC527E28CDE}" srcOrd="12" destOrd="0" presId="urn:microsoft.com/office/officeart/2005/8/layout/list1"/>
    <dgm:cxn modelId="{7880038F-5EA0-4B13-87B6-6151A171A7C5}" type="presParOf" srcId="{F5A71E14-2D82-49BC-9314-CAC527E28CDE}" destId="{800CEBB0-FD79-4CC5-90C1-48FCEF2B4A94}" srcOrd="0" destOrd="0" presId="urn:microsoft.com/office/officeart/2005/8/layout/list1"/>
    <dgm:cxn modelId="{FE347F61-35E8-47EF-9587-F80507266B0B}" type="presParOf" srcId="{F5A71E14-2D82-49BC-9314-CAC527E28CDE}" destId="{C3DE0720-AE49-4681-BFBF-A87D3DDBCF73}" srcOrd="1" destOrd="0" presId="urn:microsoft.com/office/officeart/2005/8/layout/list1"/>
    <dgm:cxn modelId="{082ADF73-FBDB-4307-866C-D39083B8330D}" type="presParOf" srcId="{48CFCD81-CCBB-4B29-BEA0-F78E6CD7AA21}" destId="{DE887D1D-DB46-40BA-B3A4-FCAB697846A8}" srcOrd="13" destOrd="0" presId="urn:microsoft.com/office/officeart/2005/8/layout/list1"/>
    <dgm:cxn modelId="{E02EB8C0-DAD6-451A-8FEB-8883E46DFA2E}" type="presParOf" srcId="{48CFCD81-CCBB-4B29-BEA0-F78E6CD7AA21}" destId="{46F7E596-5D8A-4EA3-BFB5-1CEBAE01B3FC}" srcOrd="14" destOrd="0" presId="urn:microsoft.com/office/officeart/2005/8/layout/list1"/>
    <dgm:cxn modelId="{DD7126C4-20E2-40D0-8E65-DE45B05DF629}" type="presParOf" srcId="{48CFCD81-CCBB-4B29-BEA0-F78E6CD7AA21}" destId="{CBC2DBF9-DD07-4AC6-9A40-9D3C179863AE}" srcOrd="15" destOrd="0" presId="urn:microsoft.com/office/officeart/2005/8/layout/list1"/>
    <dgm:cxn modelId="{91F8B029-24FC-404D-AB67-23AA2413221F}" type="presParOf" srcId="{48CFCD81-CCBB-4B29-BEA0-F78E6CD7AA21}" destId="{48FACD86-BB5D-4533-944D-7E5A24ED1E2E}" srcOrd="16" destOrd="0" presId="urn:microsoft.com/office/officeart/2005/8/layout/list1"/>
    <dgm:cxn modelId="{50A41157-CB8E-4352-8D58-D756635487C2}" type="presParOf" srcId="{48FACD86-BB5D-4533-944D-7E5A24ED1E2E}" destId="{7A20CD61-33FB-43AE-A751-30B5530CA48F}" srcOrd="0" destOrd="0" presId="urn:microsoft.com/office/officeart/2005/8/layout/list1"/>
    <dgm:cxn modelId="{8EDEB99D-8FB0-4AE8-840C-DAF797D4B4A3}" type="presParOf" srcId="{48FACD86-BB5D-4533-944D-7E5A24ED1E2E}" destId="{62B2DC21-2DBE-4619-8CE1-9B9064625F4D}" srcOrd="1" destOrd="0" presId="urn:microsoft.com/office/officeart/2005/8/layout/list1"/>
    <dgm:cxn modelId="{D60D6436-D538-49AE-9822-1134F94F044F}" type="presParOf" srcId="{48CFCD81-CCBB-4B29-BEA0-F78E6CD7AA21}" destId="{8C9E8CC8-8544-4FB4-A97D-4C2A143A21B7}" srcOrd="17" destOrd="0" presId="urn:microsoft.com/office/officeart/2005/8/layout/list1"/>
    <dgm:cxn modelId="{FEB76FE7-17CF-4EC0-9AE1-73F7430FA101}" type="presParOf" srcId="{48CFCD81-CCBB-4B29-BEA0-F78E6CD7AA21}" destId="{64ABA5FC-E9D6-4A46-A7CE-F6AE5EC2BF20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FDAF8-C0FB-4CDD-BD50-780A5A820CE2}">
      <dsp:nvSpPr>
        <dsp:cNvPr id="0" name=""/>
        <dsp:cNvSpPr/>
      </dsp:nvSpPr>
      <dsp:spPr>
        <a:xfrm>
          <a:off x="1840939" y="1188347"/>
          <a:ext cx="391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1394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26086" y="1231955"/>
        <a:ext cx="21099" cy="4224"/>
      </dsp:txXfrm>
    </dsp:sp>
    <dsp:sp modelId="{B69CF7D1-D4E1-415D-A5CC-736B23385D26}">
      <dsp:nvSpPr>
        <dsp:cNvPr id="0" name=""/>
        <dsp:cNvSpPr/>
      </dsp:nvSpPr>
      <dsp:spPr>
        <a:xfrm>
          <a:off x="7981" y="683640"/>
          <a:ext cx="1834757" cy="11008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Agency FB" panose="020B0503020202020204" pitchFamily="34" charset="0"/>
            </a:rPr>
            <a:t>Title Slide</a:t>
          </a:r>
          <a:endParaRPr lang="en-US" sz="2400" kern="1200">
            <a:latin typeface="Agency FB" panose="020B0503020202020204" pitchFamily="34" charset="0"/>
          </a:endParaRPr>
        </a:p>
      </dsp:txBody>
      <dsp:txXfrm>
        <a:off x="7981" y="683640"/>
        <a:ext cx="1834757" cy="1100854"/>
      </dsp:txXfrm>
    </dsp:sp>
    <dsp:sp modelId="{ECE20509-D9FB-4CFF-B7B7-420118D9DF20}">
      <dsp:nvSpPr>
        <dsp:cNvPr id="0" name=""/>
        <dsp:cNvSpPr/>
      </dsp:nvSpPr>
      <dsp:spPr>
        <a:xfrm>
          <a:off x="4097690" y="1188347"/>
          <a:ext cx="391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139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82837" y="1231955"/>
        <a:ext cx="21099" cy="4224"/>
      </dsp:txXfrm>
    </dsp:sp>
    <dsp:sp modelId="{FFC238B0-29E2-46B6-BE30-5ED6829C9EB6}">
      <dsp:nvSpPr>
        <dsp:cNvPr id="0" name=""/>
        <dsp:cNvSpPr/>
      </dsp:nvSpPr>
      <dsp:spPr>
        <a:xfrm>
          <a:off x="2264733" y="683640"/>
          <a:ext cx="1834757" cy="11008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gency FB" panose="020B0503020202020204" pitchFamily="34" charset="0"/>
            </a:rPr>
            <a:t>Introduction</a:t>
          </a:r>
          <a:endParaRPr lang="en-US" sz="2400" kern="1200" dirty="0">
            <a:latin typeface="Agency FB" panose="020B0503020202020204" pitchFamily="34" charset="0"/>
          </a:endParaRPr>
        </a:p>
      </dsp:txBody>
      <dsp:txXfrm>
        <a:off x="2264733" y="683640"/>
        <a:ext cx="1834757" cy="1100854"/>
      </dsp:txXfrm>
    </dsp:sp>
    <dsp:sp modelId="{51B0C616-E099-40E9-AEF6-D2AC5C43FE07}">
      <dsp:nvSpPr>
        <dsp:cNvPr id="0" name=""/>
        <dsp:cNvSpPr/>
      </dsp:nvSpPr>
      <dsp:spPr>
        <a:xfrm>
          <a:off x="925360" y="1782694"/>
          <a:ext cx="4513503" cy="391394"/>
        </a:xfrm>
        <a:custGeom>
          <a:avLst/>
          <a:gdLst/>
          <a:ahLst/>
          <a:cxnLst/>
          <a:rect l="0" t="0" r="0" b="0"/>
          <a:pathLst>
            <a:path>
              <a:moveTo>
                <a:pt x="4513503" y="0"/>
              </a:moveTo>
              <a:lnTo>
                <a:pt x="4513503" y="212797"/>
              </a:lnTo>
              <a:lnTo>
                <a:pt x="0" y="212797"/>
              </a:lnTo>
              <a:lnTo>
                <a:pt x="0" y="391394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8782" y="1976279"/>
        <a:ext cx="226659" cy="4224"/>
      </dsp:txXfrm>
    </dsp:sp>
    <dsp:sp modelId="{D2165958-BB5D-4D8D-9EC3-583893286CC6}">
      <dsp:nvSpPr>
        <dsp:cNvPr id="0" name=""/>
        <dsp:cNvSpPr/>
      </dsp:nvSpPr>
      <dsp:spPr>
        <a:xfrm>
          <a:off x="4521484" y="683640"/>
          <a:ext cx="1834757" cy="11008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gency FB" panose="020B0503020202020204" pitchFamily="34" charset="0"/>
            </a:rPr>
            <a:t>Literature Review</a:t>
          </a:r>
          <a:endParaRPr lang="en-US" sz="2400" kern="1200" dirty="0">
            <a:latin typeface="Agency FB" panose="020B0503020202020204" pitchFamily="34" charset="0"/>
          </a:endParaRPr>
        </a:p>
      </dsp:txBody>
      <dsp:txXfrm>
        <a:off x="4521484" y="683640"/>
        <a:ext cx="1834757" cy="1100854"/>
      </dsp:txXfrm>
    </dsp:sp>
    <dsp:sp modelId="{004C3672-0675-4CA4-B564-BEA2715EAB7B}">
      <dsp:nvSpPr>
        <dsp:cNvPr id="0" name=""/>
        <dsp:cNvSpPr/>
      </dsp:nvSpPr>
      <dsp:spPr>
        <a:xfrm>
          <a:off x="1840939" y="2711196"/>
          <a:ext cx="391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1394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26086" y="2754803"/>
        <a:ext cx="21099" cy="4224"/>
      </dsp:txXfrm>
    </dsp:sp>
    <dsp:sp modelId="{5B562A36-078D-4A90-B228-FEDDF96DE348}">
      <dsp:nvSpPr>
        <dsp:cNvPr id="0" name=""/>
        <dsp:cNvSpPr/>
      </dsp:nvSpPr>
      <dsp:spPr>
        <a:xfrm>
          <a:off x="7981" y="2206488"/>
          <a:ext cx="1834757" cy="11008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Agency FB" panose="020B0503020202020204" pitchFamily="34" charset="0"/>
            </a:rPr>
            <a:t>Methodology</a:t>
          </a:r>
          <a:endParaRPr lang="en-US" sz="2400" kern="1200">
            <a:latin typeface="Agency FB" panose="020B0503020202020204" pitchFamily="34" charset="0"/>
          </a:endParaRPr>
        </a:p>
      </dsp:txBody>
      <dsp:txXfrm>
        <a:off x="7981" y="2206488"/>
        <a:ext cx="1834757" cy="1100854"/>
      </dsp:txXfrm>
    </dsp:sp>
    <dsp:sp modelId="{1E1C7E0C-B9EB-4615-84D4-5AA24A1C6BB5}">
      <dsp:nvSpPr>
        <dsp:cNvPr id="0" name=""/>
        <dsp:cNvSpPr/>
      </dsp:nvSpPr>
      <dsp:spPr>
        <a:xfrm>
          <a:off x="4097690" y="2711196"/>
          <a:ext cx="391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1394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82837" y="2754803"/>
        <a:ext cx="21099" cy="4224"/>
      </dsp:txXfrm>
    </dsp:sp>
    <dsp:sp modelId="{C1368810-2386-460D-99E3-4FD33F66FBC8}">
      <dsp:nvSpPr>
        <dsp:cNvPr id="0" name=""/>
        <dsp:cNvSpPr/>
      </dsp:nvSpPr>
      <dsp:spPr>
        <a:xfrm>
          <a:off x="2264733" y="2206488"/>
          <a:ext cx="1834757" cy="110085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gency FB" panose="020B0503020202020204" pitchFamily="34" charset="0"/>
            </a:rPr>
            <a:t>Findings or Project Outcomes</a:t>
          </a:r>
          <a:endParaRPr lang="en-US" sz="2400" kern="1200" dirty="0">
            <a:latin typeface="Agency FB" panose="020B0503020202020204" pitchFamily="34" charset="0"/>
          </a:endParaRPr>
        </a:p>
      </dsp:txBody>
      <dsp:txXfrm>
        <a:off x="2264733" y="2206488"/>
        <a:ext cx="1834757" cy="1100854"/>
      </dsp:txXfrm>
    </dsp:sp>
    <dsp:sp modelId="{F0070664-3733-4F81-9BAF-693B9E9F76E6}">
      <dsp:nvSpPr>
        <dsp:cNvPr id="0" name=""/>
        <dsp:cNvSpPr/>
      </dsp:nvSpPr>
      <dsp:spPr>
        <a:xfrm>
          <a:off x="925360" y="3305543"/>
          <a:ext cx="4513503" cy="391394"/>
        </a:xfrm>
        <a:custGeom>
          <a:avLst/>
          <a:gdLst/>
          <a:ahLst/>
          <a:cxnLst/>
          <a:rect l="0" t="0" r="0" b="0"/>
          <a:pathLst>
            <a:path>
              <a:moveTo>
                <a:pt x="4513503" y="0"/>
              </a:moveTo>
              <a:lnTo>
                <a:pt x="4513503" y="212797"/>
              </a:lnTo>
              <a:lnTo>
                <a:pt x="0" y="212797"/>
              </a:lnTo>
              <a:lnTo>
                <a:pt x="0" y="391394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8782" y="3499128"/>
        <a:ext cx="226659" cy="4224"/>
      </dsp:txXfrm>
    </dsp:sp>
    <dsp:sp modelId="{FC7B7C84-1372-4E2D-9BC0-30542B05E325}">
      <dsp:nvSpPr>
        <dsp:cNvPr id="0" name=""/>
        <dsp:cNvSpPr/>
      </dsp:nvSpPr>
      <dsp:spPr>
        <a:xfrm>
          <a:off x="4521484" y="2206488"/>
          <a:ext cx="1834757" cy="11008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gency FB" panose="020B0503020202020204" pitchFamily="34" charset="0"/>
            </a:rPr>
            <a:t>Discussion</a:t>
          </a:r>
          <a:endParaRPr lang="en-US" sz="2400" kern="1200" dirty="0">
            <a:latin typeface="Agency FB" panose="020B0503020202020204" pitchFamily="34" charset="0"/>
          </a:endParaRPr>
        </a:p>
      </dsp:txBody>
      <dsp:txXfrm>
        <a:off x="4521484" y="2206488"/>
        <a:ext cx="1834757" cy="1100854"/>
      </dsp:txXfrm>
    </dsp:sp>
    <dsp:sp modelId="{92EB4353-3AA3-4C90-8B3A-441D8BE1D45C}">
      <dsp:nvSpPr>
        <dsp:cNvPr id="0" name=""/>
        <dsp:cNvSpPr/>
      </dsp:nvSpPr>
      <dsp:spPr>
        <a:xfrm>
          <a:off x="1840939" y="4234044"/>
          <a:ext cx="391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1394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26086" y="4277652"/>
        <a:ext cx="21099" cy="4224"/>
      </dsp:txXfrm>
    </dsp:sp>
    <dsp:sp modelId="{7BD25980-5AAA-4E4D-8BB3-35A812658299}">
      <dsp:nvSpPr>
        <dsp:cNvPr id="0" name=""/>
        <dsp:cNvSpPr/>
      </dsp:nvSpPr>
      <dsp:spPr>
        <a:xfrm>
          <a:off x="7981" y="3729337"/>
          <a:ext cx="1834757" cy="110085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Agency FB" panose="020B0503020202020204" pitchFamily="34" charset="0"/>
            </a:rPr>
            <a:t>Conclusion</a:t>
          </a:r>
          <a:endParaRPr lang="en-US" sz="2400" kern="1200">
            <a:latin typeface="Agency FB" panose="020B0503020202020204" pitchFamily="34" charset="0"/>
          </a:endParaRPr>
        </a:p>
      </dsp:txBody>
      <dsp:txXfrm>
        <a:off x="7981" y="3729337"/>
        <a:ext cx="1834757" cy="1100854"/>
      </dsp:txXfrm>
    </dsp:sp>
    <dsp:sp modelId="{1A0A61BD-710B-4B4B-9831-DFFA44715B44}">
      <dsp:nvSpPr>
        <dsp:cNvPr id="0" name=""/>
        <dsp:cNvSpPr/>
      </dsp:nvSpPr>
      <dsp:spPr>
        <a:xfrm>
          <a:off x="4097690" y="4234044"/>
          <a:ext cx="3913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1394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  <a:sp3d z="-25400" prstMaterial="plastic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82837" y="4277652"/>
        <a:ext cx="21099" cy="4224"/>
      </dsp:txXfrm>
    </dsp:sp>
    <dsp:sp modelId="{2A7310E4-877A-4FB1-8D71-F920000C2318}">
      <dsp:nvSpPr>
        <dsp:cNvPr id="0" name=""/>
        <dsp:cNvSpPr/>
      </dsp:nvSpPr>
      <dsp:spPr>
        <a:xfrm>
          <a:off x="2264733" y="3729337"/>
          <a:ext cx="1834757" cy="110085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gency FB" panose="020B0503020202020204" pitchFamily="34" charset="0"/>
            </a:rPr>
            <a:t>Acknowledge-</a:t>
          </a:r>
          <a:r>
            <a:rPr lang="en-GB" sz="2400" kern="1200" dirty="0" err="1">
              <a:latin typeface="Agency FB" panose="020B0503020202020204" pitchFamily="34" charset="0"/>
            </a:rPr>
            <a:t>ments</a:t>
          </a:r>
          <a:endParaRPr lang="en-US" sz="2400" kern="1200" dirty="0">
            <a:latin typeface="Agency FB" panose="020B0503020202020204" pitchFamily="34" charset="0"/>
          </a:endParaRPr>
        </a:p>
      </dsp:txBody>
      <dsp:txXfrm>
        <a:off x="2264733" y="3729337"/>
        <a:ext cx="1834757" cy="1100854"/>
      </dsp:txXfrm>
    </dsp:sp>
    <dsp:sp modelId="{AE315FD0-3F05-4137-983F-EBDA474A115C}">
      <dsp:nvSpPr>
        <dsp:cNvPr id="0" name=""/>
        <dsp:cNvSpPr/>
      </dsp:nvSpPr>
      <dsp:spPr>
        <a:xfrm>
          <a:off x="4521484" y="3729337"/>
          <a:ext cx="1834757" cy="11008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905" tIns="94371" rIns="89905" bIns="94371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Agency FB" panose="020B0503020202020204" pitchFamily="34" charset="0"/>
            </a:rPr>
            <a:t>Q &amp; A Session</a:t>
          </a:r>
          <a:endParaRPr lang="en-US" sz="2400" kern="1200" dirty="0">
            <a:latin typeface="Agency FB" panose="020B0503020202020204" pitchFamily="34" charset="0"/>
          </a:endParaRPr>
        </a:p>
      </dsp:txBody>
      <dsp:txXfrm>
        <a:off x="4521484" y="3729337"/>
        <a:ext cx="1834757" cy="11008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DB9DE-E87E-4854-9356-50450B148203}">
      <dsp:nvSpPr>
        <dsp:cNvPr id="0" name=""/>
        <dsp:cNvSpPr/>
      </dsp:nvSpPr>
      <dsp:spPr>
        <a:xfrm>
          <a:off x="1283" y="0"/>
          <a:ext cx="5006206" cy="394887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0303" tIns="330200" rIns="39030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gency FB" panose="020B0503020202020204" pitchFamily="34" charset="0"/>
            </a:rPr>
            <a:t>Briefly </a:t>
          </a:r>
          <a:r>
            <a:rPr lang="en-GB" sz="2600" b="1" kern="1200" dirty="0">
              <a:latin typeface="Agency FB" panose="020B0503020202020204" pitchFamily="34" charset="0"/>
            </a:rPr>
            <a:t>summarize existing studies or solutions </a:t>
          </a:r>
          <a:r>
            <a:rPr lang="en-GB" sz="2600" kern="1200" dirty="0">
              <a:latin typeface="Agency FB" panose="020B0503020202020204" pitchFamily="34" charset="0"/>
            </a:rPr>
            <a:t>in the project’s scope.</a:t>
          </a:r>
          <a:endParaRPr lang="en-US" sz="2600" kern="1200" dirty="0">
            <a:latin typeface="Agency FB" panose="020B05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Agency FB" panose="020B0503020202020204" pitchFamily="34" charset="0"/>
            </a:rPr>
            <a:t>Highlight key findings from the literature review.</a:t>
          </a:r>
          <a:endParaRPr lang="en-US" sz="2000" kern="1200" dirty="0">
            <a:latin typeface="Agency FB" panose="020B0503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latin typeface="Agency FB" panose="020B0503020202020204" pitchFamily="34" charset="0"/>
            </a:rPr>
            <a:t>Use a thematic approach i.e. by themes instead of by sources.</a:t>
          </a:r>
          <a:endParaRPr lang="en-US" sz="2000" kern="1200" dirty="0">
            <a:latin typeface="Agency FB" panose="020B0503020202020204" pitchFamily="34" charset="0"/>
          </a:endParaRPr>
        </a:p>
      </dsp:txBody>
      <dsp:txXfrm>
        <a:off x="1283" y="1500572"/>
        <a:ext cx="5006206" cy="2369325"/>
      </dsp:txXfrm>
    </dsp:sp>
    <dsp:sp modelId="{F43CBCCD-1591-40B8-BE3A-34C06783C5A2}">
      <dsp:nvSpPr>
        <dsp:cNvPr id="0" name=""/>
        <dsp:cNvSpPr/>
      </dsp:nvSpPr>
      <dsp:spPr>
        <a:xfrm>
          <a:off x="1912055" y="394887"/>
          <a:ext cx="1184662" cy="118466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2085545" y="568377"/>
        <a:ext cx="837682" cy="837682"/>
      </dsp:txXfrm>
    </dsp:sp>
    <dsp:sp modelId="{EEE197CC-79E7-4D9A-9928-773EE09A6AE4}">
      <dsp:nvSpPr>
        <dsp:cNvPr id="0" name=""/>
        <dsp:cNvSpPr/>
      </dsp:nvSpPr>
      <dsp:spPr>
        <a:xfrm>
          <a:off x="1283" y="3948804"/>
          <a:ext cx="5006206" cy="72"/>
        </a:xfrm>
        <a:prstGeom prst="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C2090D-9547-4DEA-BA9A-A487290EFCA4}">
      <dsp:nvSpPr>
        <dsp:cNvPr id="0" name=""/>
        <dsp:cNvSpPr/>
      </dsp:nvSpPr>
      <dsp:spPr>
        <a:xfrm>
          <a:off x="5508110" y="0"/>
          <a:ext cx="5006206" cy="3948876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0303" tIns="330200" rIns="390303" bIns="33020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dirty="0">
              <a:latin typeface="Agency FB" panose="020B0503020202020204" pitchFamily="34" charset="0"/>
            </a:rPr>
            <a:t>Explain the </a:t>
          </a:r>
          <a:r>
            <a:rPr lang="en-GB" sz="2600" b="1" kern="1200" dirty="0">
              <a:latin typeface="Agency FB" panose="020B0503020202020204" pitchFamily="34" charset="0"/>
            </a:rPr>
            <a:t>gap(s) </a:t>
          </a:r>
          <a:r>
            <a:rPr lang="en-GB" sz="2600" kern="1200" dirty="0">
              <a:latin typeface="Agency FB" panose="020B0503020202020204" pitchFamily="34" charset="0"/>
            </a:rPr>
            <a:t>in existing knowledge that the project aims to fill.</a:t>
          </a:r>
          <a:endParaRPr lang="en-US" sz="2600" kern="1200" dirty="0">
            <a:latin typeface="Agency FB" panose="020B0503020202020204" pitchFamily="34" charset="0"/>
          </a:endParaRPr>
        </a:p>
      </dsp:txBody>
      <dsp:txXfrm>
        <a:off x="5508110" y="1500572"/>
        <a:ext cx="5006206" cy="2369325"/>
      </dsp:txXfrm>
    </dsp:sp>
    <dsp:sp modelId="{4DB2C13F-BA1A-421D-AAB7-8B12DD112E49}">
      <dsp:nvSpPr>
        <dsp:cNvPr id="0" name=""/>
        <dsp:cNvSpPr/>
      </dsp:nvSpPr>
      <dsp:spPr>
        <a:xfrm>
          <a:off x="7418881" y="394887"/>
          <a:ext cx="1184662" cy="1184662"/>
        </a:xfrm>
        <a:prstGeom prst="ellipse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361" tIns="12700" rIns="92361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  <a:endParaRPr lang="en-US" sz="4800" kern="1200" dirty="0"/>
        </a:p>
      </dsp:txBody>
      <dsp:txXfrm>
        <a:off x="7592371" y="568377"/>
        <a:ext cx="837682" cy="837682"/>
      </dsp:txXfrm>
    </dsp:sp>
    <dsp:sp modelId="{8080BA8B-41C6-4077-A9B7-F3D4B4951A60}">
      <dsp:nvSpPr>
        <dsp:cNvPr id="0" name=""/>
        <dsp:cNvSpPr/>
      </dsp:nvSpPr>
      <dsp:spPr>
        <a:xfrm>
          <a:off x="5508110" y="3948804"/>
          <a:ext cx="5006206" cy="72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92D54C-4649-479D-8F37-237866A322D3}">
      <dsp:nvSpPr>
        <dsp:cNvPr id="0" name=""/>
        <dsp:cNvSpPr/>
      </dsp:nvSpPr>
      <dsp:spPr>
        <a:xfrm rot="5400000">
          <a:off x="3316139" y="-606531"/>
          <a:ext cx="2447814" cy="4272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600" kern="1200" dirty="0">
              <a:latin typeface="Agency FB" panose="020B0503020202020204" pitchFamily="34" charset="0"/>
            </a:rPr>
            <a:t>Describe the research methods or approaches used in the project.</a:t>
          </a:r>
          <a:endParaRPr lang="en-US" sz="1600" kern="1200" dirty="0">
            <a:latin typeface="Agency FB" panose="020B05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600" kern="1200" dirty="0">
              <a:latin typeface="Agency FB" panose="020B0503020202020204" pitchFamily="34" charset="0"/>
            </a:rPr>
            <a:t>Discuss data collection procedures, tools, and instruments.</a:t>
          </a:r>
          <a:endParaRPr lang="en-US" sz="1600" kern="1200" dirty="0">
            <a:latin typeface="Agency FB" panose="020B05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600" kern="1200" dirty="0">
              <a:latin typeface="Agency FB" panose="020B0503020202020204" pitchFamily="34" charset="0"/>
            </a:rPr>
            <a:t>Discuss the data analysis methods</a:t>
          </a:r>
          <a:endParaRPr lang="en-US" sz="1600" kern="1200" dirty="0">
            <a:latin typeface="Agency FB" panose="020B05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600" kern="1200" dirty="0">
              <a:latin typeface="Agency FB" panose="020B0503020202020204" pitchFamily="34" charset="0"/>
            </a:rPr>
            <a:t>Explain the rationale behind the chosen methodology.</a:t>
          </a:r>
          <a:endParaRPr lang="en-US" sz="1600" kern="1200" dirty="0">
            <a:latin typeface="Agency FB" panose="020B05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600" kern="1200" dirty="0">
              <a:latin typeface="Agency FB" panose="020B0503020202020204" pitchFamily="34" charset="0"/>
            </a:rPr>
            <a:t>Highlight any ethical considerations.</a:t>
          </a:r>
          <a:endParaRPr lang="en-US" sz="1600" kern="1200" dirty="0">
            <a:latin typeface="Agency FB" panose="020B0503020202020204" pitchFamily="34" charset="0"/>
          </a:endParaRPr>
        </a:p>
      </dsp:txBody>
      <dsp:txXfrm rot="-5400000">
        <a:off x="2403554" y="425546"/>
        <a:ext cx="4153492" cy="2208830"/>
      </dsp:txXfrm>
    </dsp:sp>
    <dsp:sp modelId="{2B98F760-552E-4A47-A359-8C4084F956C2}">
      <dsp:nvSpPr>
        <dsp:cNvPr id="0" name=""/>
        <dsp:cNvSpPr/>
      </dsp:nvSpPr>
      <dsp:spPr>
        <a:xfrm>
          <a:off x="0" y="76"/>
          <a:ext cx="2403554" cy="30597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dirty="0">
              <a:latin typeface="Agency FB" panose="020B0503020202020204" pitchFamily="34" charset="0"/>
            </a:rPr>
            <a:t>For Research Study Capstone:</a:t>
          </a:r>
          <a:endParaRPr lang="en-US" sz="4300" kern="1200" dirty="0">
            <a:latin typeface="Agency FB" panose="020B0503020202020204" pitchFamily="34" charset="0"/>
          </a:endParaRPr>
        </a:p>
      </dsp:txBody>
      <dsp:txXfrm>
        <a:off x="117332" y="117408"/>
        <a:ext cx="2168890" cy="2825104"/>
      </dsp:txXfrm>
    </dsp:sp>
    <dsp:sp modelId="{373DC927-8271-4644-90D2-2BFE74CDA206}">
      <dsp:nvSpPr>
        <dsp:cNvPr id="0" name=""/>
        <dsp:cNvSpPr/>
      </dsp:nvSpPr>
      <dsp:spPr>
        <a:xfrm rot="5400000">
          <a:off x="3316139" y="2606225"/>
          <a:ext cx="2447814" cy="427298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600" kern="1200" dirty="0">
              <a:latin typeface="Agency FB" panose="020B0503020202020204" pitchFamily="34" charset="0"/>
            </a:rPr>
            <a:t>Describe the design process i.e. Methods, tools &amp; techniques</a:t>
          </a:r>
          <a:endParaRPr lang="en-US" sz="1600" kern="1200" dirty="0">
            <a:latin typeface="Agency FB" panose="020B05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GB" sz="1600" kern="1200" dirty="0">
              <a:latin typeface="Agency FB" panose="020B0503020202020204" pitchFamily="34" charset="0"/>
            </a:rPr>
            <a:t>Walk through Key stages; </a:t>
          </a:r>
          <a:endParaRPr lang="en-US" sz="1600" kern="1200" dirty="0">
            <a:latin typeface="Agency FB" panose="020B0503020202020204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latin typeface="Agency FB" panose="020B0503020202020204" pitchFamily="34" charset="0"/>
            </a:rPr>
            <a:t>Concepts and ideation</a:t>
          </a:r>
          <a:endParaRPr lang="en-US" sz="1600" kern="1200" dirty="0">
            <a:latin typeface="Agency FB" panose="020B0503020202020204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latin typeface="Agency FB" panose="020B0503020202020204" pitchFamily="34" charset="0"/>
            </a:rPr>
            <a:t>Prototypes &amp; development</a:t>
          </a:r>
          <a:endParaRPr lang="en-US" sz="1600" kern="1200" dirty="0">
            <a:latin typeface="Agency FB" panose="020B0503020202020204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latin typeface="Agency FB" panose="020B0503020202020204" pitchFamily="34" charset="0"/>
            </a:rPr>
            <a:t>Testing &amp; evaluation</a:t>
          </a:r>
          <a:endParaRPr lang="en-US" sz="1600" kern="1200" dirty="0">
            <a:latin typeface="Agency FB" panose="020B0503020202020204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latin typeface="Agency FB" panose="020B0503020202020204" pitchFamily="34" charset="0"/>
            </a:rPr>
            <a:t>Iterations or design refinements </a:t>
          </a:r>
          <a:endParaRPr lang="en-US" sz="1600" kern="1200" dirty="0">
            <a:latin typeface="Agency FB" panose="020B0503020202020204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latin typeface="Agency FB" panose="020B0503020202020204" pitchFamily="34" charset="0"/>
            </a:rPr>
            <a:t>Final design</a:t>
          </a:r>
          <a:endParaRPr lang="en-US" sz="1600" kern="1200" dirty="0">
            <a:latin typeface="Agency FB" panose="020B0503020202020204" pitchFamily="34" charset="0"/>
          </a:endParaRP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GB" sz="1600" kern="1200" dirty="0">
              <a:latin typeface="Agency FB" panose="020B0503020202020204" pitchFamily="34" charset="0"/>
            </a:rPr>
            <a:t>Implementation – if applicable</a:t>
          </a:r>
          <a:endParaRPr lang="en-US" sz="1600" kern="1200" dirty="0">
            <a:latin typeface="Agency FB" panose="020B0503020202020204" pitchFamily="34" charset="0"/>
          </a:endParaRPr>
        </a:p>
      </dsp:txBody>
      <dsp:txXfrm rot="-5400000">
        <a:off x="2403554" y="3638302"/>
        <a:ext cx="4153492" cy="2208830"/>
      </dsp:txXfrm>
    </dsp:sp>
    <dsp:sp modelId="{81862362-E1B0-46C4-B47D-44EFD5901413}">
      <dsp:nvSpPr>
        <dsp:cNvPr id="0" name=""/>
        <dsp:cNvSpPr/>
      </dsp:nvSpPr>
      <dsp:spPr>
        <a:xfrm>
          <a:off x="0" y="3212833"/>
          <a:ext cx="2403554" cy="305976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81915" rIns="163830" bIns="8191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300" b="1" kern="1200" dirty="0">
              <a:latin typeface="Agency FB" panose="020B0503020202020204" pitchFamily="34" charset="0"/>
            </a:rPr>
            <a:t>For Design Projects:</a:t>
          </a:r>
          <a:endParaRPr lang="en-US" sz="4300" kern="1200" dirty="0">
            <a:latin typeface="Agency FB" panose="020B0503020202020204" pitchFamily="34" charset="0"/>
          </a:endParaRPr>
        </a:p>
      </dsp:txBody>
      <dsp:txXfrm>
        <a:off x="117332" y="3330165"/>
        <a:ext cx="2168890" cy="2825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367A7-D405-4495-80FA-DB7BC4E39D5F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E0C32-BFD9-4B66-97CE-4BCDB0B282B3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>
              <a:latin typeface="Agency FB" panose="020B0503020202020204" pitchFamily="34" charset="0"/>
            </a:rPr>
            <a:t>Present the </a:t>
          </a:r>
          <a:r>
            <a:rPr lang="en-GB" sz="3700" b="1" kern="1200" dirty="0">
              <a:latin typeface="Agency FB" panose="020B0503020202020204" pitchFamily="34" charset="0"/>
            </a:rPr>
            <a:t>main results </a:t>
          </a:r>
          <a:r>
            <a:rPr lang="en-GB" sz="3700" kern="1200" dirty="0">
              <a:latin typeface="Agency FB" panose="020B0503020202020204" pitchFamily="34" charset="0"/>
            </a:rPr>
            <a:t>and findings of the project. Be </a:t>
          </a:r>
          <a:r>
            <a:rPr lang="en-GB" sz="3700" b="1" kern="1200" dirty="0">
              <a:latin typeface="Agency FB" panose="020B0503020202020204" pitchFamily="34" charset="0"/>
            </a:rPr>
            <a:t>objective</a:t>
          </a:r>
          <a:r>
            <a:rPr lang="en-GB" sz="3700" kern="1200" dirty="0">
              <a:latin typeface="Agency FB" panose="020B0503020202020204" pitchFamily="34" charset="0"/>
            </a:rPr>
            <a:t> in reporting these results.</a:t>
          </a:r>
          <a:endParaRPr lang="en-US" sz="3700" kern="1200" dirty="0">
            <a:latin typeface="Agency FB" panose="020B0503020202020204" pitchFamily="34" charset="0"/>
          </a:endParaRPr>
        </a:p>
      </dsp:txBody>
      <dsp:txXfrm>
        <a:off x="696297" y="538547"/>
        <a:ext cx="4171627" cy="2590157"/>
      </dsp:txXfrm>
    </dsp:sp>
    <dsp:sp modelId="{50F75FBE-ACFC-41C3-BD5F-98B7D216DEE2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8515F-DC7C-4D09-BCFF-D6A7FEB19A6A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>
              <a:latin typeface="Agency FB" panose="020B0503020202020204" pitchFamily="34" charset="0"/>
            </a:rPr>
            <a:t>Use </a:t>
          </a:r>
          <a:r>
            <a:rPr lang="en-GB" sz="3700" b="1" kern="1200" dirty="0">
              <a:latin typeface="Agency FB" panose="020B0503020202020204" pitchFamily="34" charset="0"/>
            </a:rPr>
            <a:t>visuals</a:t>
          </a:r>
          <a:r>
            <a:rPr lang="en-GB" sz="3700" kern="1200" dirty="0">
              <a:latin typeface="Agency FB" panose="020B0503020202020204" pitchFamily="34" charset="0"/>
            </a:rPr>
            <a:t> such as images, charts, graphs, or tables to illustrate key points.</a:t>
          </a:r>
          <a:endParaRPr lang="en-US" sz="3700" kern="1200" dirty="0">
            <a:latin typeface="Agency FB" panose="020B0503020202020204" pitchFamily="34" charset="0"/>
          </a:endParaRPr>
        </a:p>
      </dsp:txBody>
      <dsp:txXfrm>
        <a:off x="5991936" y="538547"/>
        <a:ext cx="4171627" cy="25901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F7E32-CC21-4DC3-96F7-754F41B02793}">
      <dsp:nvSpPr>
        <dsp:cNvPr id="0" name=""/>
        <dsp:cNvSpPr/>
      </dsp:nvSpPr>
      <dsp:spPr>
        <a:xfrm>
          <a:off x="1292138" y="2011"/>
          <a:ext cx="5168554" cy="882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84" tIns="224225" rIns="100284" bIns="22422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gency FB" panose="020B0503020202020204" pitchFamily="34" charset="0"/>
            </a:rPr>
            <a:t>Interpret the results and relate them to the research questions or hypotheses.</a:t>
          </a:r>
        </a:p>
      </dsp:txBody>
      <dsp:txXfrm>
        <a:off x="1292138" y="2011"/>
        <a:ext cx="5168554" cy="882777"/>
      </dsp:txXfrm>
    </dsp:sp>
    <dsp:sp modelId="{258BA558-FB97-48B8-B949-CB8AEECCD6EA}">
      <dsp:nvSpPr>
        <dsp:cNvPr id="0" name=""/>
        <dsp:cNvSpPr/>
      </dsp:nvSpPr>
      <dsp:spPr>
        <a:xfrm>
          <a:off x="0" y="2011"/>
          <a:ext cx="1292138" cy="882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376" tIns="87199" rIns="68376" bIns="8719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latin typeface="Agency FB" panose="020B0503020202020204" pitchFamily="34" charset="0"/>
            </a:rPr>
            <a:t>Interpret</a:t>
          </a:r>
        </a:p>
      </dsp:txBody>
      <dsp:txXfrm>
        <a:off x="0" y="2011"/>
        <a:ext cx="1292138" cy="882777"/>
      </dsp:txXfrm>
    </dsp:sp>
    <dsp:sp modelId="{023E833D-A996-4F0A-9F8C-C82D54136760}">
      <dsp:nvSpPr>
        <dsp:cNvPr id="0" name=""/>
        <dsp:cNvSpPr/>
      </dsp:nvSpPr>
      <dsp:spPr>
        <a:xfrm>
          <a:off x="1292138" y="937755"/>
          <a:ext cx="5168554" cy="882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84" tIns="224225" rIns="100284" bIns="22422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gency FB" panose="020B0503020202020204" pitchFamily="34" charset="0"/>
            </a:rPr>
            <a:t>Discuss any unexpected findings and their implications.</a:t>
          </a:r>
        </a:p>
      </dsp:txBody>
      <dsp:txXfrm>
        <a:off x="1292138" y="937755"/>
        <a:ext cx="5168554" cy="882777"/>
      </dsp:txXfrm>
    </dsp:sp>
    <dsp:sp modelId="{6F70780F-9A85-46FA-B330-8497F3644ACA}">
      <dsp:nvSpPr>
        <dsp:cNvPr id="0" name=""/>
        <dsp:cNvSpPr/>
      </dsp:nvSpPr>
      <dsp:spPr>
        <a:xfrm>
          <a:off x="0" y="937755"/>
          <a:ext cx="1292138" cy="882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376" tIns="87199" rIns="68376" bIns="8719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latin typeface="Agency FB" panose="020B0503020202020204" pitchFamily="34" charset="0"/>
            </a:rPr>
            <a:t>Unexpected</a:t>
          </a:r>
          <a:r>
            <a:rPr lang="en-US" sz="1700" kern="1200" dirty="0">
              <a:latin typeface="Agency FB" panose="020B0503020202020204" pitchFamily="34" charset="0"/>
            </a:rPr>
            <a:t> </a:t>
          </a:r>
          <a:r>
            <a:rPr lang="en-US" sz="1700" b="1" kern="1200" dirty="0">
              <a:latin typeface="Agency FB" panose="020B0503020202020204" pitchFamily="34" charset="0"/>
            </a:rPr>
            <a:t>Findings</a:t>
          </a:r>
        </a:p>
      </dsp:txBody>
      <dsp:txXfrm>
        <a:off x="0" y="937755"/>
        <a:ext cx="1292138" cy="882777"/>
      </dsp:txXfrm>
    </dsp:sp>
    <dsp:sp modelId="{8C7FFDED-CB1C-42B2-9F7F-7C345CF0E75C}">
      <dsp:nvSpPr>
        <dsp:cNvPr id="0" name=""/>
        <dsp:cNvSpPr/>
      </dsp:nvSpPr>
      <dsp:spPr>
        <a:xfrm>
          <a:off x="1292138" y="1873499"/>
          <a:ext cx="5168554" cy="882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84" tIns="224225" rIns="100284" bIns="22422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gency FB" panose="020B0503020202020204" pitchFamily="34" charset="0"/>
            </a:rPr>
            <a:t>Highlight the contributions your project makes to the field of study i.e. innovative approaches, unique features, or solutions developed.</a:t>
          </a:r>
        </a:p>
      </dsp:txBody>
      <dsp:txXfrm>
        <a:off x="1292138" y="1873499"/>
        <a:ext cx="5168554" cy="882777"/>
      </dsp:txXfrm>
    </dsp:sp>
    <dsp:sp modelId="{3CFC497D-0901-4423-89D9-60F6DB11D41F}">
      <dsp:nvSpPr>
        <dsp:cNvPr id="0" name=""/>
        <dsp:cNvSpPr/>
      </dsp:nvSpPr>
      <dsp:spPr>
        <a:xfrm>
          <a:off x="0" y="1873499"/>
          <a:ext cx="1292138" cy="882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376" tIns="87199" rIns="68376" bIns="8719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latin typeface="Agency FB" panose="020B0503020202020204" pitchFamily="34" charset="0"/>
            </a:rPr>
            <a:t>Implications</a:t>
          </a:r>
        </a:p>
      </dsp:txBody>
      <dsp:txXfrm>
        <a:off x="0" y="1873499"/>
        <a:ext cx="1292138" cy="882777"/>
      </dsp:txXfrm>
    </dsp:sp>
    <dsp:sp modelId="{921BDFE0-9DF8-42D3-BFBF-24A295B0A945}">
      <dsp:nvSpPr>
        <dsp:cNvPr id="0" name=""/>
        <dsp:cNvSpPr/>
      </dsp:nvSpPr>
      <dsp:spPr>
        <a:xfrm>
          <a:off x="1292138" y="2809243"/>
          <a:ext cx="5168554" cy="882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84" tIns="224225" rIns="100284" bIns="22422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gency FB" panose="020B0503020202020204" pitchFamily="34" charset="0"/>
            </a:rPr>
            <a:t>Discuss the significance of the findings in the context of the broader field.</a:t>
          </a:r>
        </a:p>
      </dsp:txBody>
      <dsp:txXfrm>
        <a:off x="1292138" y="2809243"/>
        <a:ext cx="5168554" cy="882777"/>
      </dsp:txXfrm>
    </dsp:sp>
    <dsp:sp modelId="{09786108-86A9-40A0-8368-16AAB5A79767}">
      <dsp:nvSpPr>
        <dsp:cNvPr id="0" name=""/>
        <dsp:cNvSpPr/>
      </dsp:nvSpPr>
      <dsp:spPr>
        <a:xfrm>
          <a:off x="0" y="2809243"/>
          <a:ext cx="1292138" cy="882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376" tIns="87199" rIns="68376" bIns="8719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latin typeface="Agency FB" panose="020B0503020202020204" pitchFamily="34" charset="0"/>
            </a:rPr>
            <a:t>Significance</a:t>
          </a:r>
        </a:p>
      </dsp:txBody>
      <dsp:txXfrm>
        <a:off x="0" y="2809243"/>
        <a:ext cx="1292138" cy="882777"/>
      </dsp:txXfrm>
    </dsp:sp>
    <dsp:sp modelId="{6586B47F-1ED2-4FAB-B908-7C1821ABC94F}">
      <dsp:nvSpPr>
        <dsp:cNvPr id="0" name=""/>
        <dsp:cNvSpPr/>
      </dsp:nvSpPr>
      <dsp:spPr>
        <a:xfrm>
          <a:off x="1292138" y="3744987"/>
          <a:ext cx="5168554" cy="8827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284" tIns="224225" rIns="100284" bIns="224225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gency FB" panose="020B0503020202020204" pitchFamily="34" charset="0"/>
            </a:rPr>
            <a:t>Address limitations and potential areas for future research.</a:t>
          </a:r>
        </a:p>
      </dsp:txBody>
      <dsp:txXfrm>
        <a:off x="1292138" y="3744987"/>
        <a:ext cx="5168554" cy="882777"/>
      </dsp:txXfrm>
    </dsp:sp>
    <dsp:sp modelId="{34E41872-2172-4FDF-AA72-67E790BCEA41}">
      <dsp:nvSpPr>
        <dsp:cNvPr id="0" name=""/>
        <dsp:cNvSpPr/>
      </dsp:nvSpPr>
      <dsp:spPr>
        <a:xfrm>
          <a:off x="0" y="3744987"/>
          <a:ext cx="1292138" cy="8827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376" tIns="87199" rIns="68376" bIns="87199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latin typeface="Agency FB" panose="020B0503020202020204" pitchFamily="34" charset="0"/>
            </a:rPr>
            <a:t>Limitations &amp; Future Research</a:t>
          </a:r>
        </a:p>
      </dsp:txBody>
      <dsp:txXfrm>
        <a:off x="0" y="3744987"/>
        <a:ext cx="1292138" cy="8827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A45FA-C9CE-4CE8-869F-DE20818728D5}">
      <dsp:nvSpPr>
        <dsp:cNvPr id="0" name=""/>
        <dsp:cNvSpPr/>
      </dsp:nvSpPr>
      <dsp:spPr>
        <a:xfrm>
          <a:off x="0" y="1220703"/>
          <a:ext cx="6517152" cy="1871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803" tIns="458216" rIns="505803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>
              <a:latin typeface="Agency FB" panose="020B0503020202020204" pitchFamily="34" charset="0"/>
            </a:rPr>
            <a:t>Reflect on challenges encountered during the design process.</a:t>
          </a:r>
          <a:endParaRPr lang="en-US" sz="2200" kern="1200" dirty="0">
            <a:latin typeface="Agency FB" panose="020B050302020202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200" kern="1200" dirty="0">
              <a:latin typeface="Agency FB" panose="020B0503020202020204" pitchFamily="34" charset="0"/>
            </a:rPr>
            <a:t>Discuss lessons learned and how challenges were addressed.</a:t>
          </a:r>
          <a:endParaRPr lang="en-US" sz="2200" kern="1200" dirty="0">
            <a:latin typeface="Agency FB" panose="020B0503020202020204" pitchFamily="34" charset="0"/>
          </a:endParaRPr>
        </a:p>
      </dsp:txBody>
      <dsp:txXfrm>
        <a:off x="0" y="1220703"/>
        <a:ext cx="6517152" cy="1871100"/>
      </dsp:txXfrm>
    </dsp:sp>
    <dsp:sp modelId="{4873229B-F4BB-499C-9228-0B2833B61517}">
      <dsp:nvSpPr>
        <dsp:cNvPr id="0" name=""/>
        <dsp:cNvSpPr/>
      </dsp:nvSpPr>
      <dsp:spPr>
        <a:xfrm>
          <a:off x="325857" y="895983"/>
          <a:ext cx="4562006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433" tIns="0" rIns="172433" bIns="0" numCol="1" spcCol="1270" anchor="ctr" anchorCtr="0">
          <a:noAutofit/>
          <a:sp3d extrusionH="28000" prstMaterial="matte"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Agency FB" panose="020B0503020202020204" pitchFamily="34" charset="0"/>
            </a:rPr>
            <a:t>Challenges</a:t>
          </a:r>
          <a:r>
            <a:rPr lang="en-GB" sz="2200" kern="1200">
              <a:latin typeface="Agency FB" panose="020B0503020202020204" pitchFamily="34" charset="0"/>
            </a:rPr>
            <a:t> and </a:t>
          </a:r>
          <a:r>
            <a:rPr lang="en-GB" sz="2200" b="1" kern="1200">
              <a:latin typeface="Agency FB" panose="020B0503020202020204" pitchFamily="34" charset="0"/>
            </a:rPr>
            <a:t>Lessons</a:t>
          </a:r>
          <a:r>
            <a:rPr lang="en-GB" sz="2200" kern="1200">
              <a:latin typeface="Agency FB" panose="020B0503020202020204" pitchFamily="34" charset="0"/>
            </a:rPr>
            <a:t> Learnt:</a:t>
          </a:r>
          <a:endParaRPr lang="en-US" sz="2200" kern="1200">
            <a:latin typeface="Agency FB" panose="020B0503020202020204" pitchFamily="34" charset="0"/>
          </a:endParaRPr>
        </a:p>
      </dsp:txBody>
      <dsp:txXfrm>
        <a:off x="357560" y="927686"/>
        <a:ext cx="4498600" cy="586034"/>
      </dsp:txXfrm>
    </dsp:sp>
    <dsp:sp modelId="{A93E1E07-822E-4F4A-A86F-F4E46A964185}">
      <dsp:nvSpPr>
        <dsp:cNvPr id="0" name=""/>
        <dsp:cNvSpPr/>
      </dsp:nvSpPr>
      <dsp:spPr>
        <a:xfrm>
          <a:off x="0" y="3535323"/>
          <a:ext cx="651715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3C9EB6-D483-4CBE-A52E-C7D81E4297F5}">
      <dsp:nvSpPr>
        <dsp:cNvPr id="0" name=""/>
        <dsp:cNvSpPr/>
      </dsp:nvSpPr>
      <dsp:spPr>
        <a:xfrm>
          <a:off x="325857" y="3210603"/>
          <a:ext cx="4562006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433" tIns="0" rIns="172433" bIns="0" numCol="1" spcCol="1270" anchor="ctr" anchorCtr="0">
          <a:noAutofit/>
          <a:sp3d extrusionH="28000" prstMaterial="matte"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 dirty="0">
              <a:latin typeface="Agency FB" panose="020B0503020202020204" pitchFamily="34" charset="0"/>
            </a:rPr>
            <a:t>Summarize key takeaways </a:t>
          </a:r>
          <a:r>
            <a:rPr lang="en-GB" sz="2200" kern="1200" dirty="0">
              <a:latin typeface="Agency FB" panose="020B0503020202020204" pitchFamily="34" charset="0"/>
            </a:rPr>
            <a:t>from the project.</a:t>
          </a:r>
          <a:endParaRPr lang="en-US" sz="2200" kern="1200" dirty="0">
            <a:latin typeface="Agency FB" panose="020B0503020202020204" pitchFamily="34" charset="0"/>
          </a:endParaRPr>
        </a:p>
      </dsp:txBody>
      <dsp:txXfrm>
        <a:off x="357560" y="3242306"/>
        <a:ext cx="4498600" cy="586034"/>
      </dsp:txXfrm>
    </dsp:sp>
    <dsp:sp modelId="{EB62104C-2A80-4F34-ABB0-58BC6C5DD8F9}">
      <dsp:nvSpPr>
        <dsp:cNvPr id="0" name=""/>
        <dsp:cNvSpPr/>
      </dsp:nvSpPr>
      <dsp:spPr>
        <a:xfrm>
          <a:off x="0" y="4533243"/>
          <a:ext cx="651715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2735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C05FA1-E6AB-4CA8-A177-D4047CD9E51E}">
      <dsp:nvSpPr>
        <dsp:cNvPr id="0" name=""/>
        <dsp:cNvSpPr/>
      </dsp:nvSpPr>
      <dsp:spPr>
        <a:xfrm>
          <a:off x="325857" y="4208523"/>
          <a:ext cx="4562006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2433" tIns="0" rIns="172433" bIns="0" numCol="1" spcCol="1270" anchor="ctr" anchorCtr="0">
          <a:noAutofit/>
          <a:sp3d extrusionH="28000" prstMaterial="matte"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>
              <a:latin typeface="Agency FB" panose="020B0503020202020204" pitchFamily="34" charset="0"/>
            </a:rPr>
            <a:t>Reiterate the main contributions and findings.</a:t>
          </a:r>
          <a:endParaRPr lang="en-US" sz="2200" kern="1200" dirty="0">
            <a:latin typeface="Agency FB" panose="020B0503020202020204" pitchFamily="34" charset="0"/>
          </a:endParaRPr>
        </a:p>
      </dsp:txBody>
      <dsp:txXfrm>
        <a:off x="357560" y="4240226"/>
        <a:ext cx="4498600" cy="5860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538745-FFBA-4364-9339-51993BC011B1}">
      <dsp:nvSpPr>
        <dsp:cNvPr id="0" name=""/>
        <dsp:cNvSpPr/>
      </dsp:nvSpPr>
      <dsp:spPr>
        <a:xfrm>
          <a:off x="0" y="347187"/>
          <a:ext cx="6900512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5556" tIns="270764" rIns="5355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>
              <a:latin typeface="Agency FB" panose="020B0503020202020204" pitchFamily="34" charset="0"/>
            </a:rPr>
            <a:t>Pay close attention to the background, objectives, methodology, findings, and conclusions.</a:t>
          </a:r>
          <a:endParaRPr lang="en-US" sz="1300" kern="120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>
              <a:latin typeface="Agency FB" panose="020B0503020202020204" pitchFamily="34" charset="0"/>
            </a:rPr>
            <a:t>Identify potential questions that may arise during the defense. Practice answering these questions with concise and well-thought-out responses.</a:t>
          </a:r>
          <a:endParaRPr lang="en-US" sz="1300" kern="1200">
            <a:latin typeface="Agency FB" panose="020B0503020202020204" pitchFamily="34" charset="0"/>
          </a:endParaRPr>
        </a:p>
      </dsp:txBody>
      <dsp:txXfrm>
        <a:off x="0" y="347187"/>
        <a:ext cx="6900512" cy="921375"/>
      </dsp:txXfrm>
    </dsp:sp>
    <dsp:sp modelId="{1DD0CFD0-03FB-4A8B-956B-16EE6E5AC16C}">
      <dsp:nvSpPr>
        <dsp:cNvPr id="0" name=""/>
        <dsp:cNvSpPr/>
      </dsp:nvSpPr>
      <dsp:spPr>
        <a:xfrm>
          <a:off x="345025" y="155307"/>
          <a:ext cx="4830358" cy="3837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lumMod val="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Agency FB" panose="020B0503020202020204" pitchFamily="34" charset="0"/>
            </a:rPr>
            <a:t>Know Your Project Inside Out</a:t>
          </a:r>
          <a:endParaRPr lang="en-US" sz="1800" kern="1200">
            <a:latin typeface="Agency FB" panose="020B0503020202020204" pitchFamily="34" charset="0"/>
          </a:endParaRPr>
        </a:p>
      </dsp:txBody>
      <dsp:txXfrm>
        <a:off x="363759" y="174041"/>
        <a:ext cx="4792890" cy="346292"/>
      </dsp:txXfrm>
    </dsp:sp>
    <dsp:sp modelId="{60CE58B6-90B2-4BAE-A37A-C405CD88B4C4}">
      <dsp:nvSpPr>
        <dsp:cNvPr id="0" name=""/>
        <dsp:cNvSpPr/>
      </dsp:nvSpPr>
      <dsp:spPr>
        <a:xfrm>
          <a:off x="0" y="1530643"/>
          <a:ext cx="6900512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5556" tIns="270764" rIns="5355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>
              <a:latin typeface="Agency FB" panose="020B0503020202020204" pitchFamily="34" charset="0"/>
            </a:rPr>
            <a:t>Often around 15-20 minutes for the presentation</a:t>
          </a:r>
          <a:endParaRPr lang="en-US" sz="1300" kern="120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>
              <a:latin typeface="Agency FB" panose="020B0503020202020204" pitchFamily="34" charset="0"/>
            </a:rPr>
            <a:t>Adhere to any time limits set by the institution.</a:t>
          </a:r>
          <a:endParaRPr lang="en-US" sz="1300" kern="1200">
            <a:latin typeface="Agency FB" panose="020B0503020202020204" pitchFamily="34" charset="0"/>
          </a:endParaRPr>
        </a:p>
      </dsp:txBody>
      <dsp:txXfrm>
        <a:off x="0" y="1530643"/>
        <a:ext cx="6900512" cy="757575"/>
      </dsp:txXfrm>
    </dsp:sp>
    <dsp:sp modelId="{5DFC24C1-8525-4A0A-95AD-BDC16351B9B1}">
      <dsp:nvSpPr>
        <dsp:cNvPr id="0" name=""/>
        <dsp:cNvSpPr/>
      </dsp:nvSpPr>
      <dsp:spPr>
        <a:xfrm>
          <a:off x="345025" y="1338763"/>
          <a:ext cx="4830358" cy="383760"/>
        </a:xfrm>
        <a:prstGeom prst="roundRect">
          <a:avLst/>
        </a:prstGeom>
        <a:gradFill rotWithShape="0">
          <a:gsLst>
            <a:gs pos="0">
              <a:schemeClr val="tx2">
                <a:lumMod val="75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5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>
              <a:latin typeface="Agency FB" panose="020B0503020202020204" pitchFamily="34" charset="0"/>
            </a:rPr>
            <a:t>Time Management</a:t>
          </a:r>
          <a:endParaRPr lang="en-US" sz="1800" kern="1200" dirty="0">
            <a:latin typeface="Agency FB" panose="020B0503020202020204" pitchFamily="34" charset="0"/>
          </a:endParaRPr>
        </a:p>
      </dsp:txBody>
      <dsp:txXfrm>
        <a:off x="363759" y="1357497"/>
        <a:ext cx="4792890" cy="346292"/>
      </dsp:txXfrm>
    </dsp:sp>
    <dsp:sp modelId="{E27C172A-9B10-46E0-AE22-0B3D858EBF05}">
      <dsp:nvSpPr>
        <dsp:cNvPr id="0" name=""/>
        <dsp:cNvSpPr/>
      </dsp:nvSpPr>
      <dsp:spPr>
        <a:xfrm>
          <a:off x="0" y="2550298"/>
          <a:ext cx="6900512" cy="11670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5556" tIns="270764" rIns="5355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Practice good presentation skills, including clear articulation, eye contact, and effective use of visuals.</a:t>
          </a:r>
          <a:endParaRPr lang="en-US" sz="1300" kern="1200" dirty="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Rehearse your presentation multiple times to build confidence.</a:t>
          </a:r>
          <a:endParaRPr lang="en-US" sz="1300" kern="1200" dirty="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Practice in front of a mirror, friends, or family to receive feedback.</a:t>
          </a:r>
          <a:endParaRPr lang="en-US" sz="1300" kern="1200" dirty="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>
              <a:latin typeface="Agency FB" panose="020B0503020202020204" pitchFamily="34" charset="0"/>
            </a:rPr>
            <a:t>Focus on your tone, pace, and body language.</a:t>
          </a:r>
          <a:endParaRPr lang="en-US" sz="1300" kern="1200">
            <a:latin typeface="Agency FB" panose="020B0503020202020204" pitchFamily="34" charset="0"/>
          </a:endParaRPr>
        </a:p>
      </dsp:txBody>
      <dsp:txXfrm>
        <a:off x="0" y="2550298"/>
        <a:ext cx="6900512" cy="1167075"/>
      </dsp:txXfrm>
    </dsp:sp>
    <dsp:sp modelId="{7E90DC29-07BD-4844-9EBF-261AAAB22259}">
      <dsp:nvSpPr>
        <dsp:cNvPr id="0" name=""/>
        <dsp:cNvSpPr/>
      </dsp:nvSpPr>
      <dsp:spPr>
        <a:xfrm>
          <a:off x="345025" y="2358418"/>
          <a:ext cx="4830358" cy="3837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lumMod val="75000"/>
              </a:schemeClr>
            </a:gs>
            <a:gs pos="100000">
              <a:schemeClr val="accent4">
                <a:lumMod val="75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Agency FB" panose="020B0503020202020204" pitchFamily="34" charset="0"/>
            </a:rPr>
            <a:t>Practice &amp; Rehearsal</a:t>
          </a:r>
          <a:endParaRPr lang="en-US" sz="1800" kern="1200">
            <a:latin typeface="Agency FB" panose="020B0503020202020204" pitchFamily="34" charset="0"/>
          </a:endParaRPr>
        </a:p>
      </dsp:txBody>
      <dsp:txXfrm>
        <a:off x="363759" y="2377152"/>
        <a:ext cx="4792890" cy="346292"/>
      </dsp:txXfrm>
    </dsp:sp>
    <dsp:sp modelId="{46F7E596-5D8A-4EA3-BFB5-1CEBAE01B3FC}">
      <dsp:nvSpPr>
        <dsp:cNvPr id="0" name=""/>
        <dsp:cNvSpPr/>
      </dsp:nvSpPr>
      <dsp:spPr>
        <a:xfrm>
          <a:off x="0" y="3979453"/>
          <a:ext cx="6900512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5556" tIns="270764" rIns="5355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>
              <a:latin typeface="Agency FB" panose="020B0503020202020204" pitchFamily="34" charset="0"/>
            </a:rPr>
            <a:t>Stay calm and composed.</a:t>
          </a:r>
          <a:endParaRPr lang="en-US" sz="1300" kern="120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Engage the panel i.e. verbally &amp; pay attention to non-verbal cues such as nods or facial expressions.</a:t>
          </a:r>
          <a:endParaRPr lang="en-US" sz="1300" kern="1200" dirty="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Express enthusiasm and convey your passion for the project.</a:t>
          </a:r>
          <a:endParaRPr lang="en-US" sz="1300" kern="1200" dirty="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Dress professionally.</a:t>
          </a:r>
          <a:endParaRPr lang="en-US" sz="1300" kern="1200" dirty="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>
              <a:latin typeface="Agency FB" panose="020B0503020202020204" pitchFamily="34" charset="0"/>
            </a:rPr>
            <a:t>If applicable, use visual aids and any supporting materials.</a:t>
          </a:r>
          <a:endParaRPr lang="en-US" sz="1300" kern="1200">
            <a:latin typeface="Agency FB" panose="020B0503020202020204" pitchFamily="34" charset="0"/>
          </a:endParaRPr>
        </a:p>
      </dsp:txBody>
      <dsp:txXfrm>
        <a:off x="0" y="3979453"/>
        <a:ext cx="6900512" cy="1392300"/>
      </dsp:txXfrm>
    </dsp:sp>
    <dsp:sp modelId="{C3DE0720-AE49-4681-BFBF-A87D3DDBCF73}">
      <dsp:nvSpPr>
        <dsp:cNvPr id="0" name=""/>
        <dsp:cNvSpPr/>
      </dsp:nvSpPr>
      <dsp:spPr>
        <a:xfrm>
          <a:off x="345025" y="3787573"/>
          <a:ext cx="4830358" cy="383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Agency FB" panose="020B0503020202020204" pitchFamily="34" charset="0"/>
            </a:rPr>
            <a:t>Presentation &amp; Delivery</a:t>
          </a:r>
          <a:endParaRPr lang="en-US" sz="1800" kern="1200">
            <a:latin typeface="Agency FB" panose="020B0503020202020204" pitchFamily="34" charset="0"/>
          </a:endParaRPr>
        </a:p>
      </dsp:txBody>
      <dsp:txXfrm>
        <a:off x="363759" y="3806307"/>
        <a:ext cx="4792890" cy="346292"/>
      </dsp:txXfrm>
    </dsp:sp>
    <dsp:sp modelId="{64ABA5FC-E9D6-4A46-A7CE-F6AE5EC2BF20}">
      <dsp:nvSpPr>
        <dsp:cNvPr id="0" name=""/>
        <dsp:cNvSpPr/>
      </dsp:nvSpPr>
      <dsp:spPr>
        <a:xfrm>
          <a:off x="0" y="5633832"/>
          <a:ext cx="6900512" cy="921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5556" tIns="270764" rIns="5355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If you don't know the answer to a question, it's okay to acknowledge that and offer to follow up with more information later.</a:t>
          </a:r>
          <a:endParaRPr lang="en-US" sz="1300" kern="1200" dirty="0">
            <a:latin typeface="Agency FB" panose="020B0503020202020204" pitchFamily="34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>
              <a:latin typeface="Agency FB" panose="020B0503020202020204" pitchFamily="34" charset="0"/>
            </a:rPr>
            <a:t>Be open to feedback.</a:t>
          </a:r>
          <a:endParaRPr lang="en-US" sz="1300" kern="1200" dirty="0">
            <a:latin typeface="Agency FB" panose="020B0503020202020204" pitchFamily="34" charset="0"/>
          </a:endParaRPr>
        </a:p>
      </dsp:txBody>
      <dsp:txXfrm>
        <a:off x="0" y="5633832"/>
        <a:ext cx="6900512" cy="921375"/>
      </dsp:txXfrm>
    </dsp:sp>
    <dsp:sp modelId="{62B2DC21-2DBE-4619-8CE1-9B9064625F4D}">
      <dsp:nvSpPr>
        <dsp:cNvPr id="0" name=""/>
        <dsp:cNvSpPr/>
      </dsp:nvSpPr>
      <dsp:spPr>
        <a:xfrm>
          <a:off x="345025" y="5441953"/>
          <a:ext cx="4830358" cy="38376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2576" tIns="0" rIns="18257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latin typeface="Agency FB" panose="020B0503020202020204" pitchFamily="34" charset="0"/>
            </a:rPr>
            <a:t>Answering Questions</a:t>
          </a:r>
          <a:endParaRPr lang="en-US" sz="1800" kern="1200">
            <a:latin typeface="Agency FB" panose="020B0503020202020204" pitchFamily="34" charset="0"/>
          </a:endParaRPr>
        </a:p>
      </dsp:txBody>
      <dsp:txXfrm>
        <a:off x="363759" y="5460687"/>
        <a:ext cx="4792890" cy="346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5AC83-B756-4831-8E84-83C25147E14F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AA3FE-E3D1-4E0B-AF80-E8F5C51F6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68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6CA53-794C-40E1-8D21-55198ABE8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5DD09-2AE5-4C7F-A22C-E585D5673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7E5C8-FF58-461F-A38C-EAB32030A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412B4-81C0-4DF0-B84B-2244D64E0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9DE92-C2E6-45A8-94BC-8B672F39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421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BACDE-D73F-4512-B67D-71F231C46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DCCB51-2251-4698-94CF-1A7FC862B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32042-1C96-44B2-94F2-284950EEE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71E6C-E666-4097-84EB-28DD770F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1AFBE-F2BB-47AA-8858-46D4A8F5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49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34CE98-1AA6-4F89-A9E4-9E2C2EA0E5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4714B7-1A77-4BAE-B3B2-4666C63A5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EB551-F21C-42AC-9DE9-0AAE17D3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2C06B-45FA-4D04-84CF-74B0D063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F5459-EDD3-49EA-8663-9384C604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815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7D14-C73D-4EC1-8706-152A0846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A6A5E-C6C3-420B-9734-D59A72E82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D8990-96E4-4276-BEF1-5ADB6B54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42B18-8105-4B54-AC31-202FD9AD0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gency FB" panose="020B0503020202020204" pitchFamily="34" charset="0"/>
              </a:defRPr>
            </a:lvl1pPr>
          </a:lstStyle>
          <a:p>
            <a:r>
              <a:rPr lang="en-GB" dirty="0"/>
              <a:t>MyCustomPaper.com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8D15E-B3F6-4C46-B3D0-AD9EA468F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12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61B58-BD12-4C98-8AD6-A243B3B10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C87E4-00FD-435A-96F1-B0FC2A39E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0E531-0687-4ED3-B495-C4540DB7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683DC-5B3E-47C9-8434-90D9CE9D0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6B338-85F7-48B3-AD45-6DCC4F212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417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21273-08A4-4A13-B613-1B578E4F5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B993C-0ECA-4784-800E-83A363D7B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2A799-DB52-4C4B-A11A-D469FF062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E9ADF-8BBC-488D-B136-308B1CD0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10E17E-6984-418B-8A97-8B552AAC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A9A89-DC5A-4051-B6D7-49937194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39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6D9E0-2534-49D3-8272-A587F7773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2ACFD-0C33-4492-A9D8-1BD02E796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6956B-3BBA-4F31-A648-878D5A9FF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AFA0BB-97DD-4782-9E4F-70593420A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1EC5A-E3DE-4D86-A38B-6A460F584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9C7B37-C076-48AC-AEDF-C55FE3668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648D93-09E3-4742-88BB-CFADAA01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1D456E-356F-4E73-B646-B0C24772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2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B7BF6-5279-479D-AB51-0189333E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3DD35-BF73-4F62-8898-F8C86833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12FB2-D44D-4EDD-9511-98F891192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8E980-F5C6-47E6-A82A-1C13DE88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90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576B1-BD08-4734-9165-8954D3766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E65335-6146-49D8-B04C-3AFE5C4DD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038AF-38F0-457F-B86D-F6D9696B3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683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CF102-37B4-468D-9C62-396661884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0E682-6850-4F7D-BD5C-5A246AB95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B26BB-38C3-4B5A-A445-7B44C6613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C8161-D2A8-4D68-A352-FF9D1825F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BC71D-121C-45EA-9EC2-C6DB68B59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92BBB4-6A29-4594-B894-6284CA407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43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E9FDA-9226-4C89-B7E5-1C9CCCC0A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7FD66C-4AE7-4C3C-8D52-EB7EBA14F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32AB3-53DD-4C78-9D42-318C06E76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041E3A-1D65-4F17-86EE-A11B4CD7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465E1-33D2-4029-9A68-9A9938F37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66CB1-D663-42CB-92E0-3024037B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025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5D3831-86B6-4593-8E78-30661431B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F1A3A-AC54-4072-87D9-BC096DD45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9AA38-FA23-4C42-A763-59490F6CC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170D8-E7D9-454D-AB35-7FED71B37F44}" type="datetimeFigureOut">
              <a:rPr lang="en-GB" smtClean="0"/>
              <a:t>16/11/2023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81C52-142C-486A-9C1D-25FC42926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D47C50-8CC8-4F1D-A031-7CC4DFF92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1DE2F-FE28-4E09-8B54-EBA711FAA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8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250" advTm="0"/>
    </mc:Choice>
    <mc:Fallback>
      <p:transition advTm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https://mycustompaper.com/capstone-project-defense/" TargetMode="Externa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8.svg"/><Relationship Id="rId9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DDD75D-456E-44D2-B614-1814EF879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7200" b="1" dirty="0">
                <a:solidFill>
                  <a:schemeClr val="tx2">
                    <a:lumMod val="75000"/>
                  </a:schemeClr>
                </a:solidFill>
                <a:latin typeface="Agency FB" panose="020B0503020202020204" pitchFamily="34" charset="0"/>
              </a:rPr>
              <a:t>How to Defend a Capstone Project Successfully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23CF00C-92C6-42D9-B4C4-A33A07EEB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658" y="5153644"/>
            <a:ext cx="3374022" cy="7422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F23140-243D-43EA-A8E8-D17F8A8E0D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207" y="70930"/>
            <a:ext cx="2345012" cy="46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42568A5-CF2F-44A3-A52B-1D4577E50398}"/>
              </a:ext>
            </a:extLst>
          </p:cNvPr>
          <p:cNvSpPr txBox="1"/>
          <p:nvPr/>
        </p:nvSpPr>
        <p:spPr>
          <a:xfrm>
            <a:off x="2984938" y="120765"/>
            <a:ext cx="4592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For Capstone Project Writing Help;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Whatsapp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gency FB" panose="020B0503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91945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16000"/>
    </mc:Choice>
    <mc:Fallback>
      <p:transition advTm="1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2" grpId="0"/>
      <p:bldP spid="13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9E9338-4E62-4EB5-AF81-B5D24C15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 b="1">
                <a:latin typeface="Agency FB" panose="020B0503020202020204" pitchFamily="34" charset="0"/>
              </a:rPr>
              <a:t>Conclusion (1-2 minutes)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56EABBB2-1514-6B2C-29FC-8E98D5846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320494"/>
              </p:ext>
            </p:extLst>
          </p:nvPr>
        </p:nvGraphicFramePr>
        <p:xfrm>
          <a:off x="5126418" y="0"/>
          <a:ext cx="6517152" cy="5983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37350694"/>
      </p:ext>
    </p:extLst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19" grpId="0" animBg="1"/>
      <p:bldGraphic spid="21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D95DDE-55CE-4A9E-A532-51338765A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4200" b="1" dirty="0">
                <a:latin typeface="Agency FB" panose="020B0503020202020204" pitchFamily="34" charset="0"/>
              </a:rPr>
              <a:t>Acknowledgments (1 minute)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AFC78-334A-4D8C-B954-C76B5321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>
                <a:latin typeface="Agency FB" panose="020B0503020202020204" pitchFamily="34" charset="0"/>
              </a:rPr>
              <a:t>Acknowledge any individuals, organizations, or resources that contributed to the project.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7767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10000"/>
    </mc:Choice>
    <mc:Fallback>
      <p:transition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10" grpId="0" animBg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1C77CF-4928-48E9-B281-E52D028B8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latin typeface="Agency FB" panose="020B0503020202020204" pitchFamily="34" charset="0"/>
              </a:rPr>
              <a:t>Questions &amp; Answers </a:t>
            </a:r>
            <a:br>
              <a:rPr lang="en-GB" sz="5400" b="1" dirty="0">
                <a:latin typeface="Agency FB" panose="020B0503020202020204" pitchFamily="34" charset="0"/>
              </a:rPr>
            </a:br>
            <a:r>
              <a:rPr lang="en-GB" sz="5400" b="1" dirty="0">
                <a:latin typeface="Agency FB" panose="020B0503020202020204" pitchFamily="34" charset="0"/>
              </a:rPr>
              <a:t>(Q &amp; A) Session</a:t>
            </a: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1CF18-4937-40AE-96E2-B10B545C6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0"/>
            <a:ext cx="6224335" cy="6142999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000" dirty="0">
                <a:latin typeface="Agency FB" panose="020B0503020202020204" pitchFamily="34" charset="0"/>
              </a:rPr>
              <a:t>Invite questions from the panel or audience.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sz="2000" b="1" dirty="0">
                <a:latin typeface="Agency FB" panose="020B0503020202020204" pitchFamily="34" charset="0"/>
              </a:rPr>
              <a:t>Typical questions: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What motivated you to choose this particular topic for your project?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How does your project contribute to the existing knowledge in your field?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Why did you choose this design or research methodology?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How did you handle potential biases in your research?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Can you explain [any] unexpected or contradictory results?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If you were to repeat the project, what aspects would you approach differently?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How do your findings contribute to solving a real-world problem or addressing a specific need?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In what ways has this project enhanced your understanding of your field?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How could your project be expanded or adapted for future research?</a:t>
            </a:r>
          </a:p>
          <a:p>
            <a:pPr lvl="1"/>
            <a:r>
              <a:rPr lang="en-GB" sz="2000" dirty="0">
                <a:latin typeface="Agency FB" panose="020B0503020202020204" pitchFamily="34" charset="0"/>
              </a:rPr>
              <a:t>How did you ensure the confidentiality and privacy of participants (if applicable)?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212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17000"/>
    </mc:Choice>
    <mc:Fallback>
      <p:transition advTm="1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7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7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/>
      <p:bldP spid="34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EDA278-A6C0-4CF4-9C95-6A0C22DA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5400" b="1" dirty="0">
                <a:latin typeface="Agency FB" panose="020B0503020202020204" pitchFamily="34" charset="0"/>
              </a:rPr>
              <a:t>Presentation Tips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90D275-4F03-EB51-F322-A676245A87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623018"/>
              </p:ext>
            </p:extLst>
          </p:nvPr>
        </p:nvGraphicFramePr>
        <p:xfrm>
          <a:off x="4648018" y="88489"/>
          <a:ext cx="6900512" cy="6710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29421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117000"/>
    </mc:Choice>
    <mc:Fallback>
      <p:transition advTm="117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  <p:bldP spid="11" grpId="0" animBg="1"/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5079FD-4F0E-4595-A321-A24324E5A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5690" y="635383"/>
            <a:ext cx="6334572" cy="1572997"/>
          </a:xfrm>
        </p:spPr>
        <p:txBody>
          <a:bodyPr anchor="b">
            <a:normAutofit/>
          </a:bodyPr>
          <a:lstStyle/>
          <a:p>
            <a:r>
              <a:rPr lang="en-GB" sz="5200" b="1" dirty="0">
                <a:latin typeface="Agency FB" panose="020B0503020202020204" pitchFamily="34" charset="0"/>
              </a:rPr>
              <a:t>What does a capstone project </a:t>
            </a:r>
            <a:r>
              <a:rPr lang="en-GB" sz="5200" b="1" dirty="0" err="1">
                <a:latin typeface="Agency FB" panose="020B0503020202020204" pitchFamily="34" charset="0"/>
              </a:rPr>
              <a:t>defense</a:t>
            </a:r>
            <a:r>
              <a:rPr lang="en-GB" sz="5200" b="1" dirty="0">
                <a:latin typeface="Agency FB" panose="020B0503020202020204" pitchFamily="34" charset="0"/>
              </a:rPr>
              <a:t> involve?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Stopwatch">
            <a:extLst>
              <a:ext uri="{FF2B5EF4-FFF2-40B4-BE49-F238E27FC236}">
                <a16:creationId xmlns:a16="http://schemas.microsoft.com/office/drawing/2014/main" id="{D3EC9238-2768-3F3A-7EAD-DAA3F2B6C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0850" y="2848835"/>
            <a:ext cx="3217333" cy="3217333"/>
          </a:xfrm>
          <a:prstGeom prst="rect">
            <a:avLst/>
          </a:prstGeom>
        </p:spPr>
      </p:pic>
      <p:sp>
        <p:nvSpPr>
          <p:cNvPr id="26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59640" y="1554355"/>
            <a:ext cx="171514" cy="171514"/>
          </a:xfrm>
          <a:custGeom>
            <a:avLst/>
            <a:gdLst>
              <a:gd name="connsiteX0" fmla="*/ 159873 w 171514"/>
              <a:gd name="connsiteY0" fmla="*/ 74116 h 171514"/>
              <a:gd name="connsiteX1" fmla="*/ 97398 w 171514"/>
              <a:gd name="connsiteY1" fmla="*/ 74116 h 171514"/>
              <a:gd name="connsiteX2" fmla="*/ 97398 w 171514"/>
              <a:gd name="connsiteY2" fmla="*/ 11641 h 171514"/>
              <a:gd name="connsiteX3" fmla="*/ 85757 w 171514"/>
              <a:gd name="connsiteY3" fmla="*/ 0 h 171514"/>
              <a:gd name="connsiteX4" fmla="*/ 74116 w 171514"/>
              <a:gd name="connsiteY4" fmla="*/ 11641 h 171514"/>
              <a:gd name="connsiteX5" fmla="*/ 74116 w 171514"/>
              <a:gd name="connsiteY5" fmla="*/ 74116 h 171514"/>
              <a:gd name="connsiteX6" fmla="*/ 11641 w 171514"/>
              <a:gd name="connsiteY6" fmla="*/ 74116 h 171514"/>
              <a:gd name="connsiteX7" fmla="*/ 0 w 171514"/>
              <a:gd name="connsiteY7" fmla="*/ 85757 h 171514"/>
              <a:gd name="connsiteX8" fmla="*/ 11641 w 171514"/>
              <a:gd name="connsiteY8" fmla="*/ 97398 h 171514"/>
              <a:gd name="connsiteX9" fmla="*/ 74116 w 171514"/>
              <a:gd name="connsiteY9" fmla="*/ 97398 h 171514"/>
              <a:gd name="connsiteX10" fmla="*/ 74116 w 171514"/>
              <a:gd name="connsiteY10" fmla="*/ 159873 h 171514"/>
              <a:gd name="connsiteX11" fmla="*/ 85757 w 171514"/>
              <a:gd name="connsiteY11" fmla="*/ 171514 h 171514"/>
              <a:gd name="connsiteX12" fmla="*/ 97398 w 171514"/>
              <a:gd name="connsiteY12" fmla="*/ 159873 h 171514"/>
              <a:gd name="connsiteX13" fmla="*/ 97398 w 171514"/>
              <a:gd name="connsiteY13" fmla="*/ 97398 h 171514"/>
              <a:gd name="connsiteX14" fmla="*/ 159873 w 171514"/>
              <a:gd name="connsiteY14" fmla="*/ 97398 h 171514"/>
              <a:gd name="connsiteX15" fmla="*/ 171514 w 171514"/>
              <a:gd name="connsiteY15" fmla="*/ 85757 h 171514"/>
              <a:gd name="connsiteX16" fmla="*/ 159873 w 171514"/>
              <a:gd name="connsiteY16" fmla="*/ 74116 h 17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4" h="171514">
                <a:moveTo>
                  <a:pt x="159873" y="74116"/>
                </a:moveTo>
                <a:lnTo>
                  <a:pt x="97398" y="74116"/>
                </a:lnTo>
                <a:lnTo>
                  <a:pt x="97398" y="11641"/>
                </a:lnTo>
                <a:cubicBezTo>
                  <a:pt x="97398" y="5212"/>
                  <a:pt x="92186" y="0"/>
                  <a:pt x="85757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7"/>
                </a:cubicBezTo>
                <a:cubicBezTo>
                  <a:pt x="0" y="92186"/>
                  <a:pt x="5212" y="97398"/>
                  <a:pt x="11641" y="97398"/>
                </a:cubicBezTo>
                <a:lnTo>
                  <a:pt x="74116" y="97398"/>
                </a:lnTo>
                <a:lnTo>
                  <a:pt x="74116" y="159873"/>
                </a:lnTo>
                <a:cubicBezTo>
                  <a:pt x="74116" y="166302"/>
                  <a:pt x="79328" y="171514"/>
                  <a:pt x="85757" y="171514"/>
                </a:cubicBezTo>
                <a:cubicBezTo>
                  <a:pt x="92186" y="171514"/>
                  <a:pt x="97398" y="166302"/>
                  <a:pt x="97398" y="159873"/>
                </a:cubicBezTo>
                <a:lnTo>
                  <a:pt x="97398" y="97398"/>
                </a:lnTo>
                <a:lnTo>
                  <a:pt x="159873" y="97398"/>
                </a:lnTo>
                <a:cubicBezTo>
                  <a:pt x="166302" y="97398"/>
                  <a:pt x="171514" y="92186"/>
                  <a:pt x="171514" y="85757"/>
                </a:cubicBezTo>
                <a:cubicBezTo>
                  <a:pt x="171514" y="79328"/>
                  <a:pt x="166302" y="74116"/>
                  <a:pt x="159873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221" y="1837208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2095" y="2208380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6AC41-48D9-4E3B-8B2D-8ABE166B6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5690" y="2365925"/>
            <a:ext cx="5952685" cy="3872189"/>
          </a:xfrm>
        </p:spPr>
        <p:txBody>
          <a:bodyPr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Presentation (usually about 15-20 mins)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Q &amp; A session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Critical Evaluation (by the Panel)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Grading &amp; Feedback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Pass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Pass with revision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High pass or distinction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Fail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Incomplete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Pass or Fail based on presentation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98655FC6-3AD9-400A-B5C3-6FF8F17BD5CD}"/>
              </a:ext>
            </a:extLst>
          </p:cNvPr>
          <p:cNvSpPr txBox="1">
            <a:spLocks/>
          </p:cNvSpPr>
          <p:nvPr/>
        </p:nvSpPr>
        <p:spPr>
          <a:xfrm>
            <a:off x="5615690" y="619886"/>
            <a:ext cx="6334572" cy="15729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200" b="1" dirty="0">
                <a:latin typeface="Agency FB" panose="020B0503020202020204" pitchFamily="34" charset="0"/>
              </a:rPr>
              <a:t>What does </a:t>
            </a:r>
            <a:r>
              <a:rPr lang="en-GB" sz="5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</a:rPr>
              <a:t>a </a:t>
            </a:r>
            <a:r>
              <a:rPr lang="en-GB" sz="5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  <a:hlinkClick r:id="rId5"/>
              </a:rPr>
              <a:t>capstone project </a:t>
            </a:r>
            <a:r>
              <a:rPr lang="en-GB" sz="5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  <a:hlinkClick r:id="rId5"/>
              </a:rPr>
              <a:t>defense</a:t>
            </a:r>
            <a:r>
              <a:rPr lang="en-GB" sz="5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gency FB" panose="020B0503020202020204" pitchFamily="34" charset="0"/>
                <a:hlinkClick r:id="rId5"/>
              </a:rPr>
              <a:t> </a:t>
            </a:r>
            <a:r>
              <a:rPr lang="en-GB" sz="5200" b="1" dirty="0">
                <a:latin typeface="Agency FB" panose="020B0503020202020204" pitchFamily="34" charset="0"/>
              </a:rPr>
              <a:t>involve?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054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5000"/>
    </mc:Choice>
    <mc:Fallback>
      <p:transition advTm="3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7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2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75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7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5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7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25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7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1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D0FB18-8009-4606-846B-F9AB0F6A9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Agency FB" panose="020B0503020202020204" pitchFamily="34" charset="0"/>
              </a:rPr>
              <a:t>Capstone Project </a:t>
            </a:r>
            <a:r>
              <a:rPr lang="en-GB" sz="4000" b="1" dirty="0" err="1">
                <a:latin typeface="Agency FB" panose="020B0503020202020204" pitchFamily="34" charset="0"/>
              </a:rPr>
              <a:t>Defense</a:t>
            </a:r>
            <a:r>
              <a:rPr lang="en-GB" sz="4000" b="1" dirty="0">
                <a:latin typeface="Agency FB" panose="020B0503020202020204" pitchFamily="34" charset="0"/>
              </a:rPr>
              <a:t> Presentation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1BE197-0B61-53DB-0F8F-77B91054D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484562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9834742"/>
      </p:ext>
    </p:extLst>
  </p:cSld>
  <p:clrMapOvr>
    <a:masterClrMapping/>
  </p:clrMapOvr>
  <p:transition advTm="2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9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2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26" tmFilter="0, 0; 0.125,0.2665; 0.25,0.4; 0.375,0.465; 0.5,0.5;  0.625,0.535; 0.75,0.6; 0.875,0.7335; 1,1">
                                          <p:stCondLst>
                                            <p:cond delay="32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" tmFilter="0, 0; 0.125,0.2665; 0.25,0.4; 0.375,0.465; 0.5,0.5;  0.625,0.535; 0.75,0.6; 0.875,0.7335; 1,1">
                                          <p:stCondLst>
                                            <p:cond delay="6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" tmFilter="0, 0; 0.125,0.2665; 0.25,0.4; 0.375,0.465; 0.5,0.5;  0.625,0.535; 0.75,0.6; 0.875,0.7335; 1,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1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" decel="50000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1">
                                          <p:stCondLst>
                                            <p:cond delay="6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" decel="50000">
                                          <p:stCondLst>
                                            <p:cond delay="65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1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" decel="50000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" grpId="0"/>
      <p:bldP spid="22" grpId="0" animBg="1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A045B-C6FE-4BFC-85B4-0368D0D30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  <a:latin typeface="Agency FB" panose="020B0503020202020204" pitchFamily="34" charset="0"/>
              </a:rPr>
              <a:t>Title Slide  (1-2 minutes)</a:t>
            </a:r>
          </a:p>
        </p:txBody>
      </p:sp>
      <p:pic>
        <p:nvPicPr>
          <p:cNvPr id="23" name="Graphic 22" descr="Lecturer">
            <a:extLst>
              <a:ext uri="{FF2B5EF4-FFF2-40B4-BE49-F238E27FC236}">
                <a16:creationId xmlns:a16="http://schemas.microsoft.com/office/drawing/2014/main" id="{62115788-184F-DCF6-6BC5-BE1B6C04D7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D76A-059D-4343-BD03-39BE37F32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2"/>
                </a:solidFill>
                <a:latin typeface="Agency FB" panose="020B0503020202020204" pitchFamily="34" charset="0"/>
              </a:rPr>
              <a:t>Greet the panel and the audience.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2"/>
                </a:solidFill>
                <a:latin typeface="Agency FB" panose="020B0503020202020204" pitchFamily="34" charset="0"/>
              </a:rPr>
              <a:t>Include:</a:t>
            </a:r>
          </a:p>
          <a:p>
            <a:pPr lvl="1"/>
            <a:r>
              <a:rPr lang="en-GB" sz="2000" dirty="0">
                <a:solidFill>
                  <a:schemeClr val="tx2"/>
                </a:solidFill>
                <a:latin typeface="Agency FB" panose="020B0503020202020204" pitchFamily="34" charset="0"/>
              </a:rPr>
              <a:t>Title of the capstone project</a:t>
            </a:r>
          </a:p>
          <a:p>
            <a:pPr lvl="1"/>
            <a:r>
              <a:rPr lang="en-GB" sz="2000" dirty="0">
                <a:solidFill>
                  <a:schemeClr val="tx2"/>
                </a:solidFill>
                <a:latin typeface="Agency FB" panose="020B0503020202020204" pitchFamily="34" charset="0"/>
              </a:rPr>
              <a:t>Your name</a:t>
            </a:r>
          </a:p>
          <a:p>
            <a:pPr lvl="1"/>
            <a:r>
              <a:rPr lang="en-GB" sz="2000" dirty="0">
                <a:solidFill>
                  <a:schemeClr val="tx2"/>
                </a:solidFill>
                <a:latin typeface="Agency FB" panose="020B0503020202020204" pitchFamily="34" charset="0"/>
              </a:rPr>
              <a:t>Academic program &amp; the requirement you wish to fulfil through this capstone project.</a:t>
            </a:r>
          </a:p>
          <a:p>
            <a:pPr lvl="1"/>
            <a:r>
              <a:rPr lang="en-GB" sz="2000" dirty="0">
                <a:solidFill>
                  <a:schemeClr val="tx2"/>
                </a:solidFill>
                <a:latin typeface="Agency FB" panose="020B0503020202020204" pitchFamily="34" charset="0"/>
              </a:rPr>
              <a:t>Date</a:t>
            </a:r>
            <a:br>
              <a:rPr lang="en-GB" dirty="0">
                <a:solidFill>
                  <a:schemeClr val="tx2"/>
                </a:solidFill>
                <a:latin typeface="Agency FB" panose="020B0503020202020204" pitchFamily="34" charset="0"/>
              </a:rPr>
            </a:br>
            <a:endParaRPr lang="en-GB" dirty="0">
              <a:solidFill>
                <a:schemeClr val="tx2"/>
              </a:solidFill>
              <a:latin typeface="Agency FB" panose="020B0503020202020204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44906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18000"/>
    </mc:Choice>
    <mc:Fallback>
      <p:transition advTm="1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A045B-C6FE-4BFC-85B4-0368D0D30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 b="1">
                <a:solidFill>
                  <a:srgbClr val="FFFFFF"/>
                </a:solidFill>
                <a:latin typeface="Agency FB" panose="020B0503020202020204" pitchFamily="34" charset="0"/>
              </a:rPr>
              <a:t>Introduction (2-3 minutes)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D76A-059D-4343-BD03-39BE37F32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Broad </a:t>
            </a: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introduction</a:t>
            </a: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 </a:t>
            </a: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of the topic.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Briefly state the </a:t>
            </a: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background &amp; context </a:t>
            </a: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– Move from general to specific. i.e.</a:t>
            </a:r>
          </a:p>
          <a:p>
            <a:pPr lvl="1"/>
            <a:r>
              <a:rPr lang="en-GB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Industry trends to user needs</a:t>
            </a:r>
          </a:p>
          <a:p>
            <a:pPr lvl="1"/>
            <a:r>
              <a:rPr lang="en-GB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International to local level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Briefly describe the </a:t>
            </a: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problem or need </a:t>
            </a: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that the project or design addresses.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State the </a:t>
            </a: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significance</a:t>
            </a: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 of the project to the field.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State the </a:t>
            </a: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objectives</a:t>
            </a: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 or goals of the project.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State the </a:t>
            </a:r>
            <a:r>
              <a:rPr lang="en-GB" sz="2400" b="1" dirty="0">
                <a:solidFill>
                  <a:schemeClr val="tx1">
                    <a:alpha val="80000"/>
                  </a:schemeClr>
                </a:solidFill>
                <a:latin typeface="Agency FB" panose="020B0503020202020204" pitchFamily="34" charset="0"/>
              </a:rPr>
              <a:t>Research Questions or Hypothesis.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58410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0" advTm="34000"/>
    </mc:Choice>
    <mc:Fallback>
      <p:transition spd="slow" advTm="3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4DC39E-F7E8-4E28-966D-E6DAE55F3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5400" b="1">
                <a:latin typeface="Agency FB" panose="020B0503020202020204" pitchFamily="34" charset="0"/>
              </a:rPr>
              <a:t>Literature Review (1-2 minutes)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76D149-600B-6F66-8033-711744B5FB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01935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1862573"/>
      </p:ext>
    </p:extLst>
  </p:cSld>
  <p:clrMapOvr>
    <a:masterClrMapping/>
  </p:clrMapOvr>
  <p:transition spd="slow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  <p:bldP spid="11" grpId="0" animBg="1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4DC39E-F7E8-4E28-966D-E6DAE55F3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Agency FB" panose="020B0503020202020204" pitchFamily="34" charset="0"/>
              </a:rPr>
              <a:t>Methodology or Project Plan (2-3 minutes)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CF6711-0943-4B51-09D4-896E9D047F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320136"/>
              </p:ext>
            </p:extLst>
          </p:nvPr>
        </p:nvGraphicFramePr>
        <p:xfrm>
          <a:off x="5167174" y="297232"/>
          <a:ext cx="6676539" cy="6272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40425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45000"/>
    </mc:Choice>
    <mc:Fallback>
      <p:transition advTm="4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" grpId="0"/>
      <p:bldP spid="15" grpId="0" animBg="1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4D7FED-6A50-4C84-9F20-9612489F0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GB" sz="4800" b="1" dirty="0">
                <a:latin typeface="Agency FB" panose="020B0503020202020204" pitchFamily="34" charset="0"/>
              </a:rPr>
              <a:t>Findings or Project Outcomes (2-3 minutes)</a:t>
            </a:r>
          </a:p>
        </p:txBody>
      </p:sp>
      <p:cxnSp>
        <p:nvCxnSpPr>
          <p:cNvPr id="2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4A8D3D66-1333-4512-09C1-0303E6826B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421406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5461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28000"/>
    </mc:Choice>
    <mc:Fallback>
      <p:transition advTm="2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2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D9A7F3BF-8763-4074-AD77-92790AF31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9BFC6-5BF3-44A8-8A24-6780636B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2800" y="21085"/>
            <a:ext cx="5366040" cy="1928549"/>
          </a:xfrm>
        </p:spPr>
        <p:txBody>
          <a:bodyPr anchor="b">
            <a:normAutofit/>
          </a:bodyPr>
          <a:lstStyle/>
          <a:p>
            <a:pPr algn="ctr"/>
            <a:r>
              <a:rPr lang="en-GB" sz="6000" b="1">
                <a:latin typeface="Agency FB" panose="020B0503020202020204" pitchFamily="34" charset="0"/>
              </a:rPr>
              <a:t>Discussion (2-3 minutes)</a:t>
            </a:r>
            <a:endParaRPr lang="en-GB" sz="6000" b="1" dirty="0">
              <a:latin typeface="Agency FB" panose="020B0503020202020204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362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6" descr="Questions">
            <a:extLst>
              <a:ext uri="{FF2B5EF4-FFF2-40B4-BE49-F238E27FC236}">
                <a16:creationId xmlns:a16="http://schemas.microsoft.com/office/drawing/2014/main" id="{DC759843-51FC-7496-7F01-BF710945DF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0850" y="2848835"/>
            <a:ext cx="3217333" cy="3217333"/>
          </a:xfrm>
          <a:prstGeom prst="rect">
            <a:avLst/>
          </a:prstGeom>
        </p:spPr>
      </p:pic>
      <p:sp>
        <p:nvSpPr>
          <p:cNvPr id="54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59640" y="1554355"/>
            <a:ext cx="171514" cy="171514"/>
          </a:xfrm>
          <a:custGeom>
            <a:avLst/>
            <a:gdLst>
              <a:gd name="connsiteX0" fmla="*/ 159873 w 171514"/>
              <a:gd name="connsiteY0" fmla="*/ 74116 h 171514"/>
              <a:gd name="connsiteX1" fmla="*/ 97398 w 171514"/>
              <a:gd name="connsiteY1" fmla="*/ 74116 h 171514"/>
              <a:gd name="connsiteX2" fmla="*/ 97398 w 171514"/>
              <a:gd name="connsiteY2" fmla="*/ 11641 h 171514"/>
              <a:gd name="connsiteX3" fmla="*/ 85757 w 171514"/>
              <a:gd name="connsiteY3" fmla="*/ 0 h 171514"/>
              <a:gd name="connsiteX4" fmla="*/ 74116 w 171514"/>
              <a:gd name="connsiteY4" fmla="*/ 11641 h 171514"/>
              <a:gd name="connsiteX5" fmla="*/ 74116 w 171514"/>
              <a:gd name="connsiteY5" fmla="*/ 74116 h 171514"/>
              <a:gd name="connsiteX6" fmla="*/ 11641 w 171514"/>
              <a:gd name="connsiteY6" fmla="*/ 74116 h 171514"/>
              <a:gd name="connsiteX7" fmla="*/ 0 w 171514"/>
              <a:gd name="connsiteY7" fmla="*/ 85757 h 171514"/>
              <a:gd name="connsiteX8" fmla="*/ 11641 w 171514"/>
              <a:gd name="connsiteY8" fmla="*/ 97398 h 171514"/>
              <a:gd name="connsiteX9" fmla="*/ 74116 w 171514"/>
              <a:gd name="connsiteY9" fmla="*/ 97398 h 171514"/>
              <a:gd name="connsiteX10" fmla="*/ 74116 w 171514"/>
              <a:gd name="connsiteY10" fmla="*/ 159873 h 171514"/>
              <a:gd name="connsiteX11" fmla="*/ 85757 w 171514"/>
              <a:gd name="connsiteY11" fmla="*/ 171514 h 171514"/>
              <a:gd name="connsiteX12" fmla="*/ 97398 w 171514"/>
              <a:gd name="connsiteY12" fmla="*/ 159873 h 171514"/>
              <a:gd name="connsiteX13" fmla="*/ 97398 w 171514"/>
              <a:gd name="connsiteY13" fmla="*/ 97398 h 171514"/>
              <a:gd name="connsiteX14" fmla="*/ 159873 w 171514"/>
              <a:gd name="connsiteY14" fmla="*/ 97398 h 171514"/>
              <a:gd name="connsiteX15" fmla="*/ 171514 w 171514"/>
              <a:gd name="connsiteY15" fmla="*/ 85757 h 171514"/>
              <a:gd name="connsiteX16" fmla="*/ 159873 w 171514"/>
              <a:gd name="connsiteY16" fmla="*/ 74116 h 17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4" h="171514">
                <a:moveTo>
                  <a:pt x="159873" y="74116"/>
                </a:moveTo>
                <a:lnTo>
                  <a:pt x="97398" y="74116"/>
                </a:lnTo>
                <a:lnTo>
                  <a:pt x="97398" y="11641"/>
                </a:lnTo>
                <a:cubicBezTo>
                  <a:pt x="97398" y="5212"/>
                  <a:pt x="92186" y="0"/>
                  <a:pt x="85757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7"/>
                </a:cubicBezTo>
                <a:cubicBezTo>
                  <a:pt x="0" y="92186"/>
                  <a:pt x="5212" y="97398"/>
                  <a:pt x="11641" y="97398"/>
                </a:cubicBezTo>
                <a:lnTo>
                  <a:pt x="74116" y="97398"/>
                </a:lnTo>
                <a:lnTo>
                  <a:pt x="74116" y="159873"/>
                </a:lnTo>
                <a:cubicBezTo>
                  <a:pt x="74116" y="166302"/>
                  <a:pt x="79328" y="171514"/>
                  <a:pt x="85757" y="171514"/>
                </a:cubicBezTo>
                <a:cubicBezTo>
                  <a:pt x="92186" y="171514"/>
                  <a:pt x="97398" y="166302"/>
                  <a:pt x="97398" y="159873"/>
                </a:cubicBezTo>
                <a:lnTo>
                  <a:pt x="97398" y="97398"/>
                </a:lnTo>
                <a:lnTo>
                  <a:pt x="159873" y="97398"/>
                </a:lnTo>
                <a:cubicBezTo>
                  <a:pt x="166302" y="97398"/>
                  <a:pt x="171514" y="92186"/>
                  <a:pt x="171514" y="85757"/>
                </a:cubicBezTo>
                <a:cubicBezTo>
                  <a:pt x="171514" y="79328"/>
                  <a:pt x="166302" y="74116"/>
                  <a:pt x="159873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221" y="1837208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2095" y="2208380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60" name="Content Placeholder 2">
            <a:extLst>
              <a:ext uri="{FF2B5EF4-FFF2-40B4-BE49-F238E27FC236}">
                <a16:creationId xmlns:a16="http://schemas.microsoft.com/office/drawing/2014/main" id="{80143F15-EBF5-8575-8003-889EDFBCD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804450"/>
              </p:ext>
            </p:extLst>
          </p:nvPr>
        </p:nvGraphicFramePr>
        <p:xfrm>
          <a:off x="5531606" y="1970719"/>
          <a:ext cx="6460693" cy="4629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53673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4000"/>
    </mc:Choice>
    <mc:Fallback>
      <p:transition advTm="34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0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4|0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4|0.7|2|2.2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882</Words>
  <Application>Microsoft Office PowerPoint</Application>
  <PresentationFormat>Widescreen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Agency FB</vt:lpstr>
      <vt:lpstr>Arial</vt:lpstr>
      <vt:lpstr>Calibri</vt:lpstr>
      <vt:lpstr>Calibri Light</vt:lpstr>
      <vt:lpstr>Wingdings</vt:lpstr>
      <vt:lpstr>Office Theme</vt:lpstr>
      <vt:lpstr>How to Defend a Capstone Project Successfully</vt:lpstr>
      <vt:lpstr>What does a capstone project defense involve?</vt:lpstr>
      <vt:lpstr>Capstone Project Defense Presentation</vt:lpstr>
      <vt:lpstr>Title Slide  (1-2 minutes)</vt:lpstr>
      <vt:lpstr>Introduction (2-3 minutes)</vt:lpstr>
      <vt:lpstr>Literature Review (1-2 minutes)</vt:lpstr>
      <vt:lpstr>Methodology or Project Plan (2-3 minutes)</vt:lpstr>
      <vt:lpstr>Findings or Project Outcomes (2-3 minutes)</vt:lpstr>
      <vt:lpstr>Discussion (2-3 minutes)</vt:lpstr>
      <vt:lpstr>Conclusion (1-2 minutes)</vt:lpstr>
      <vt:lpstr>Acknowledgments (1 minute)</vt:lpstr>
      <vt:lpstr>Questions &amp; Answers  (Q &amp; A) Session</vt:lpstr>
      <vt:lpstr>Presentation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Defend a Capstone Project</dc:title>
  <dc:creator>User</dc:creator>
  <cp:lastModifiedBy>User</cp:lastModifiedBy>
  <cp:revision>97</cp:revision>
  <dcterms:created xsi:type="dcterms:W3CDTF">2023-11-16T10:13:32Z</dcterms:created>
  <dcterms:modified xsi:type="dcterms:W3CDTF">2023-11-17T19:05:14Z</dcterms:modified>
</cp:coreProperties>
</file>