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6"/>
  </p:notesMasterIdLst>
  <p:handoutMasterIdLst>
    <p:handoutMasterId r:id="rId7"/>
  </p:handoutMasterIdLst>
  <p:sldIdLst>
    <p:sldId id="28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1" d="100"/>
          <a:sy n="61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7CCF5-DA3F-4E5F-BE7C-D8111B2BFEBA}" type="doc">
      <dgm:prSet loTypeId="urn:microsoft.com/office/officeart/2005/8/layout/matrix2" loCatId="matrix" qsTypeId="urn:microsoft.com/office/officeart/2005/8/quickstyle/simple3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754A2A0-41CE-428B-9DDC-DCD1FD12D16A}">
      <dgm:prSet/>
      <dgm:spPr/>
      <dgm:t>
        <a:bodyPr rtlCol="0"/>
        <a:lstStyle/>
        <a:p>
          <a:pPr rtl="0">
            <a:lnSpc>
              <a:spcPct val="100000"/>
            </a:lnSpc>
            <a:defRPr b="1"/>
          </a:pP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Strengths:</a:t>
          </a:r>
        </a:p>
      </dgm:t>
    </dgm:pt>
    <dgm:pt modelId="{BE164097-A5AA-4EA1-9E64-D7FCD4DD2A4E}" type="parTrans" cxnId="{507A74C7-FEAF-4A4C-9250-0613CBC2F127}">
      <dgm:prSet/>
      <dgm:spPr/>
      <dgm:t>
        <a:bodyPr rtlCol="0"/>
        <a:lstStyle/>
        <a:p>
          <a:pPr rtl="0"/>
          <a:endParaRPr lang="en-GB" noProof="0" dirty="0"/>
        </a:p>
      </dgm:t>
    </dgm:pt>
    <dgm:pt modelId="{02D8D4EF-9694-45C7-AF26-E20371B3C352}" type="sibTrans" cxnId="{507A74C7-FEAF-4A4C-9250-0613CBC2F127}">
      <dgm:prSet/>
      <dgm:spPr/>
      <dgm:t>
        <a:bodyPr rtlCol="0"/>
        <a:lstStyle/>
        <a:p>
          <a:pPr rtl="0"/>
          <a:endParaRPr lang="en-GB" noProof="0" dirty="0"/>
        </a:p>
      </dgm:t>
    </dgm:pt>
    <dgm:pt modelId="{C2F66EED-74C3-4F36-A1D4-8AFCBB009938}">
      <dgm:prSet/>
      <dgm:spPr/>
      <dgm:t>
        <a:bodyPr rtlCol="0"/>
        <a:lstStyle/>
        <a:p>
          <a:pPr rtl="0">
            <a:lnSpc>
              <a:spcPct val="100000"/>
            </a:lnSpc>
          </a:pP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significance, list the internal factors that provide a competitive advantage.</a:t>
          </a:r>
        </a:p>
      </dgm:t>
    </dgm:pt>
    <dgm:pt modelId="{5CF5C62A-BD1A-4922-92B6-33ECA44C1F76}" type="parTrans" cxnId="{7A243DB8-C0B8-4718-B558-CE939B8FF03E}">
      <dgm:prSet/>
      <dgm:spPr/>
      <dgm:t>
        <a:bodyPr rtlCol="0"/>
        <a:lstStyle/>
        <a:p>
          <a:pPr rtl="0"/>
          <a:endParaRPr lang="en-GB" noProof="0" dirty="0"/>
        </a:p>
      </dgm:t>
    </dgm:pt>
    <dgm:pt modelId="{F9BAA161-AAEC-4A41-B4D9-A27EAD80526E}" type="sibTrans" cxnId="{7A243DB8-C0B8-4718-B558-CE939B8FF03E}">
      <dgm:prSet/>
      <dgm:spPr/>
      <dgm:t>
        <a:bodyPr rtlCol="0"/>
        <a:lstStyle/>
        <a:p>
          <a:pPr rtl="0"/>
          <a:endParaRPr lang="en-GB" noProof="0" dirty="0"/>
        </a:p>
      </dgm:t>
    </dgm:pt>
    <dgm:pt modelId="{DCCE571A-4D30-4294-ABAF-6885F619D2D9}">
      <dgm:prSet/>
      <dgm:spPr>
        <a:gradFill rotWithShape="0">
          <a:gsLst>
            <a:gs pos="0">
              <a:schemeClr val="tx1">
                <a:lumMod val="95000"/>
              </a:schemeClr>
            </a:gs>
            <a:gs pos="100000">
              <a:schemeClr val="tx1">
                <a:lumMod val="75000"/>
              </a:schemeClr>
            </a:gs>
          </a:gsLst>
        </a:gradFill>
      </dgm:spPr>
      <dgm:t>
        <a:bodyPr rtlCol="0"/>
        <a:lstStyle/>
        <a:p>
          <a:pPr rtl="0">
            <a:lnSpc>
              <a:spcPct val="100000"/>
            </a:lnSpc>
            <a:defRPr b="1"/>
          </a:pP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Weaknesses:</a:t>
          </a:r>
        </a:p>
      </dgm:t>
    </dgm:pt>
    <dgm:pt modelId="{3AD83C96-5A95-4337-BF2D-97454AF7F108}" type="parTrans" cxnId="{E70347E4-4461-4B80-8927-4CA0AEBFAAF8}">
      <dgm:prSet/>
      <dgm:spPr/>
      <dgm:t>
        <a:bodyPr rtlCol="0"/>
        <a:lstStyle/>
        <a:p>
          <a:pPr rtl="0"/>
          <a:endParaRPr lang="en-GB" noProof="0" dirty="0"/>
        </a:p>
      </dgm:t>
    </dgm:pt>
    <dgm:pt modelId="{2C1DF6EC-6090-4926-A556-3D2417B7F2AA}" type="sibTrans" cxnId="{E70347E4-4461-4B80-8927-4CA0AEBFAAF8}">
      <dgm:prSet/>
      <dgm:spPr/>
      <dgm:t>
        <a:bodyPr rtlCol="0"/>
        <a:lstStyle/>
        <a:p>
          <a:pPr rtl="0"/>
          <a:endParaRPr lang="en-GB" noProof="0" dirty="0"/>
        </a:p>
      </dgm:t>
    </dgm:pt>
    <dgm:pt modelId="{B4C55E9F-B5C0-4AD1-919B-D2D83AC9CD40}">
      <dgm:prSet/>
      <dgm:spPr>
        <a:gradFill rotWithShape="0">
          <a:gsLst>
            <a:gs pos="0">
              <a:schemeClr val="tx1">
                <a:lumMod val="95000"/>
              </a:schemeClr>
            </a:gs>
            <a:gs pos="100000">
              <a:schemeClr val="tx1">
                <a:lumMod val="75000"/>
              </a:schemeClr>
            </a:gs>
          </a:gsLst>
        </a:gradFill>
      </dgm:spPr>
      <dgm:t>
        <a:bodyPr rtlCol="0"/>
        <a:lstStyle/>
        <a:p>
          <a:pPr rtl="0">
            <a:lnSpc>
              <a:spcPct val="100000"/>
            </a:lnSpc>
          </a:pP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significance, list the internal factors that may pose challenges or obstacles.</a:t>
          </a:r>
          <a:endParaRPr lang="en-GB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B05DEA-DFE0-4560-B75F-1C2BCB67A7C6}" type="parTrans" cxnId="{B2BEE9D2-644C-400C-8E33-2C4491C5B104}">
      <dgm:prSet/>
      <dgm:spPr/>
      <dgm:t>
        <a:bodyPr rtlCol="0"/>
        <a:lstStyle/>
        <a:p>
          <a:pPr rtl="0"/>
          <a:endParaRPr lang="en-GB" noProof="0" dirty="0"/>
        </a:p>
      </dgm:t>
    </dgm:pt>
    <dgm:pt modelId="{A6301E27-5ACC-4907-A7C8-B41877235C87}" type="sibTrans" cxnId="{B2BEE9D2-644C-400C-8E33-2C4491C5B104}">
      <dgm:prSet/>
      <dgm:spPr/>
      <dgm:t>
        <a:bodyPr rtlCol="0"/>
        <a:lstStyle/>
        <a:p>
          <a:pPr rtl="0"/>
          <a:endParaRPr lang="en-GB" noProof="0" dirty="0"/>
        </a:p>
      </dgm:t>
    </dgm:pt>
    <dgm:pt modelId="{1C1B28B7-2609-4BAA-AAAB-5801EDFD334C}">
      <dgm:prSet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lumMod val="75000"/>
              </a:schemeClr>
            </a:gs>
          </a:gsLst>
        </a:gradFill>
      </dgm:spPr>
      <dgm:t>
        <a:bodyPr rtlCol="0"/>
        <a:lstStyle/>
        <a:p>
          <a:pPr rtl="0">
            <a:lnSpc>
              <a:spcPct val="100000"/>
            </a:lnSpc>
            <a:defRPr b="1"/>
          </a:pP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Opportunities:</a:t>
          </a:r>
        </a:p>
      </dgm:t>
    </dgm:pt>
    <dgm:pt modelId="{2BF5F791-D223-44A4-B231-6C3F4B786D08}" type="parTrans" cxnId="{05037335-2E5B-48BE-86A9-5372B1A16299}">
      <dgm:prSet/>
      <dgm:spPr/>
      <dgm:t>
        <a:bodyPr rtlCol="0"/>
        <a:lstStyle/>
        <a:p>
          <a:pPr rtl="0"/>
          <a:endParaRPr lang="en-GB" noProof="0" dirty="0"/>
        </a:p>
      </dgm:t>
    </dgm:pt>
    <dgm:pt modelId="{A432C086-9156-4D32-A06E-6E237CC66D92}" type="sibTrans" cxnId="{05037335-2E5B-48BE-86A9-5372B1A16299}">
      <dgm:prSet/>
      <dgm:spPr/>
      <dgm:t>
        <a:bodyPr rtlCol="0"/>
        <a:lstStyle/>
        <a:p>
          <a:pPr rtl="0"/>
          <a:endParaRPr lang="en-GB" noProof="0" dirty="0"/>
        </a:p>
      </dgm:t>
    </dgm:pt>
    <dgm:pt modelId="{AC83FAA5-AE8D-4D9A-BDA3-79F2F2BFDB6B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</a:gradFill>
      </dgm:spPr>
      <dgm:t>
        <a:bodyPr rtlCol="0"/>
        <a:lstStyle/>
        <a:p>
          <a:pPr rtl="0">
            <a:lnSpc>
              <a:spcPct val="100000"/>
            </a:lnSpc>
          </a:pPr>
          <a:r>
            <a:rPr lang="en-GB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Threats:</a:t>
          </a:r>
        </a:p>
      </dgm:t>
    </dgm:pt>
    <dgm:pt modelId="{A8126E40-23FC-43B4-B106-6D15F87D3E94}" type="parTrans" cxnId="{051B3DB7-D793-412F-B4F2-70EFE599EBCD}">
      <dgm:prSet/>
      <dgm:spPr/>
      <dgm:t>
        <a:bodyPr/>
        <a:lstStyle/>
        <a:p>
          <a:endParaRPr lang="en-GB"/>
        </a:p>
      </dgm:t>
    </dgm:pt>
    <dgm:pt modelId="{6320AD80-A7A5-4361-811B-B872B7CEFDB5}" type="sibTrans" cxnId="{051B3DB7-D793-412F-B4F2-70EFE599EBCD}">
      <dgm:prSet/>
      <dgm:spPr/>
      <dgm:t>
        <a:bodyPr/>
        <a:lstStyle/>
        <a:p>
          <a:endParaRPr lang="en-GB"/>
        </a:p>
      </dgm:t>
    </dgm:pt>
    <dgm:pt modelId="{9FC40F94-573B-4DD9-AA44-C2E3915C7814}">
      <dgm:prSet/>
      <dgm:spPr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lumMod val="75000"/>
              </a:schemeClr>
            </a:gs>
          </a:gsLst>
        </a:gradFill>
      </dgm:spPr>
      <dgm:t>
        <a:bodyPr rtlCol="0"/>
        <a:lstStyle/>
        <a:p>
          <a:pPr rtl="0">
            <a:lnSpc>
              <a:spcPct val="100000"/>
            </a:lnSpc>
          </a:pP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potential impact, list external factors that the company could leverage.</a:t>
          </a:r>
        </a:p>
      </dgm:t>
    </dgm:pt>
    <dgm:pt modelId="{8FEEF95E-5750-43B2-8CFA-6C9A3ECE6299}" type="parTrans" cxnId="{76347F0E-49C5-4E31-963E-FED8339DAD20}">
      <dgm:prSet/>
      <dgm:spPr/>
      <dgm:t>
        <a:bodyPr/>
        <a:lstStyle/>
        <a:p>
          <a:endParaRPr lang="en-GB"/>
        </a:p>
      </dgm:t>
    </dgm:pt>
    <dgm:pt modelId="{275D0EA6-3966-4383-AD5D-1B69C3731CDB}" type="sibTrans" cxnId="{76347F0E-49C5-4E31-963E-FED8339DAD20}">
      <dgm:prSet/>
      <dgm:spPr/>
      <dgm:t>
        <a:bodyPr/>
        <a:lstStyle/>
        <a:p>
          <a:endParaRPr lang="en-GB"/>
        </a:p>
      </dgm:t>
    </dgm:pt>
    <dgm:pt modelId="{B024194A-4200-40C5-A4DA-B9017794CADD}">
      <dgm:prSet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</a:gradFill>
      </dgm:spPr>
      <dgm:t>
        <a:bodyPr rtlCol="0"/>
        <a:lstStyle/>
        <a:p>
          <a:pPr>
            <a:lnSpc>
              <a:spcPct val="100000"/>
            </a:lnSpc>
          </a:pPr>
          <a:r>
            <a:rPr lang="en-GB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potential impact, list external factors that could pose challenges or risks.</a:t>
          </a:r>
        </a:p>
      </dgm:t>
    </dgm:pt>
    <dgm:pt modelId="{7DE8A30E-B78F-46AE-9D23-F734BFA2AA01}" type="parTrans" cxnId="{26789462-2AF8-4EA3-8E08-9EA1A3A109B7}">
      <dgm:prSet/>
      <dgm:spPr/>
      <dgm:t>
        <a:bodyPr/>
        <a:lstStyle/>
        <a:p>
          <a:endParaRPr lang="en-GB"/>
        </a:p>
      </dgm:t>
    </dgm:pt>
    <dgm:pt modelId="{9F17DFC8-639A-4071-AF16-7AC0227F18FC}" type="sibTrans" cxnId="{26789462-2AF8-4EA3-8E08-9EA1A3A109B7}">
      <dgm:prSet/>
      <dgm:spPr/>
      <dgm:t>
        <a:bodyPr/>
        <a:lstStyle/>
        <a:p>
          <a:endParaRPr lang="en-GB"/>
        </a:p>
      </dgm:t>
    </dgm:pt>
    <dgm:pt modelId="{C5914652-50C0-4FB3-905D-B015A6715C41}" type="pres">
      <dgm:prSet presAssocID="{E817CCF5-DA3F-4E5F-BE7C-D8111B2BFEBA}" presName="matrix" presStyleCnt="0">
        <dgm:presLayoutVars>
          <dgm:chMax val="1"/>
          <dgm:dir/>
          <dgm:resizeHandles val="exact"/>
        </dgm:presLayoutVars>
      </dgm:prSet>
      <dgm:spPr/>
    </dgm:pt>
    <dgm:pt modelId="{7207C324-A332-4945-B45F-6D9578B5F819}" type="pres">
      <dgm:prSet presAssocID="{E817CCF5-DA3F-4E5F-BE7C-D8111B2BFEBA}" presName="axisShape" presStyleLbl="bgShp" presStyleIdx="0" presStyleCnt="1"/>
      <dgm:spPr/>
    </dgm:pt>
    <dgm:pt modelId="{94BCAD7E-CF17-42A1-ADBD-FF26B2F9FE70}" type="pres">
      <dgm:prSet presAssocID="{E817CCF5-DA3F-4E5F-BE7C-D8111B2BFEBA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CFF850-728B-44A1-AF9E-3BAA9737A08A}" type="pres">
      <dgm:prSet presAssocID="{E817CCF5-DA3F-4E5F-BE7C-D8111B2BFEBA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D8124AB-85ED-4D69-A96A-235A69B6867A}" type="pres">
      <dgm:prSet presAssocID="{E817CCF5-DA3F-4E5F-BE7C-D8111B2BFEBA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FE5828B-BE88-4127-973D-5C9F4485B3C9}" type="pres">
      <dgm:prSet presAssocID="{E817CCF5-DA3F-4E5F-BE7C-D8111B2BFEBA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D466D03-60C9-47E8-897F-45845E60B382}" type="presOf" srcId="{1C1B28B7-2609-4BAA-AAAB-5801EDFD334C}" destId="{6D8124AB-85ED-4D69-A96A-235A69B6867A}" srcOrd="0" destOrd="0" presId="urn:microsoft.com/office/officeart/2005/8/layout/matrix2"/>
    <dgm:cxn modelId="{80C7F50C-51E3-4624-956D-5A7CFD669EED}" type="presOf" srcId="{AC83FAA5-AE8D-4D9A-BDA3-79F2F2BFDB6B}" destId="{1FE5828B-BE88-4127-973D-5C9F4485B3C9}" srcOrd="0" destOrd="0" presId="urn:microsoft.com/office/officeart/2005/8/layout/matrix2"/>
    <dgm:cxn modelId="{76347F0E-49C5-4E31-963E-FED8339DAD20}" srcId="{1C1B28B7-2609-4BAA-AAAB-5801EDFD334C}" destId="{9FC40F94-573B-4DD9-AA44-C2E3915C7814}" srcOrd="0" destOrd="0" parTransId="{8FEEF95E-5750-43B2-8CFA-6C9A3ECE6299}" sibTransId="{275D0EA6-3966-4383-AD5D-1B69C3731CDB}"/>
    <dgm:cxn modelId="{EF1BD820-A560-4E33-B96E-28D54F286A9F}" type="presOf" srcId="{C2F66EED-74C3-4F36-A1D4-8AFCBB009938}" destId="{94BCAD7E-CF17-42A1-ADBD-FF26B2F9FE70}" srcOrd="0" destOrd="1" presId="urn:microsoft.com/office/officeart/2005/8/layout/matrix2"/>
    <dgm:cxn modelId="{05037335-2E5B-48BE-86A9-5372B1A16299}" srcId="{E817CCF5-DA3F-4E5F-BE7C-D8111B2BFEBA}" destId="{1C1B28B7-2609-4BAA-AAAB-5801EDFD334C}" srcOrd="2" destOrd="0" parTransId="{2BF5F791-D223-44A4-B231-6C3F4B786D08}" sibTransId="{A432C086-9156-4D32-A06E-6E237CC66D92}"/>
    <dgm:cxn modelId="{E19B0062-68D3-4434-A167-90A17ED5B490}" type="presOf" srcId="{E754A2A0-41CE-428B-9DDC-DCD1FD12D16A}" destId="{94BCAD7E-CF17-42A1-ADBD-FF26B2F9FE70}" srcOrd="0" destOrd="0" presId="urn:microsoft.com/office/officeart/2005/8/layout/matrix2"/>
    <dgm:cxn modelId="{26789462-2AF8-4EA3-8E08-9EA1A3A109B7}" srcId="{AC83FAA5-AE8D-4D9A-BDA3-79F2F2BFDB6B}" destId="{B024194A-4200-40C5-A4DA-B9017794CADD}" srcOrd="0" destOrd="0" parTransId="{7DE8A30E-B78F-46AE-9D23-F734BFA2AA01}" sibTransId="{9F17DFC8-639A-4071-AF16-7AC0227F18FC}"/>
    <dgm:cxn modelId="{6A3F946F-F731-4BF1-8E50-EFB28D8C164B}" type="presOf" srcId="{E817CCF5-DA3F-4E5F-BE7C-D8111B2BFEBA}" destId="{C5914652-50C0-4FB3-905D-B015A6715C41}" srcOrd="0" destOrd="0" presId="urn:microsoft.com/office/officeart/2005/8/layout/matrix2"/>
    <dgm:cxn modelId="{5F1E4DA4-9BA8-4C90-A615-E795D5479364}" type="presOf" srcId="{DCCE571A-4D30-4294-ABAF-6885F619D2D9}" destId="{59CFF850-728B-44A1-AF9E-3BAA9737A08A}" srcOrd="0" destOrd="0" presId="urn:microsoft.com/office/officeart/2005/8/layout/matrix2"/>
    <dgm:cxn modelId="{051B3DB7-D793-412F-B4F2-70EFE599EBCD}" srcId="{E817CCF5-DA3F-4E5F-BE7C-D8111B2BFEBA}" destId="{AC83FAA5-AE8D-4D9A-BDA3-79F2F2BFDB6B}" srcOrd="3" destOrd="0" parTransId="{A8126E40-23FC-43B4-B106-6D15F87D3E94}" sibTransId="{6320AD80-A7A5-4361-811B-B872B7CEFDB5}"/>
    <dgm:cxn modelId="{7A243DB8-C0B8-4718-B558-CE939B8FF03E}" srcId="{E754A2A0-41CE-428B-9DDC-DCD1FD12D16A}" destId="{C2F66EED-74C3-4F36-A1D4-8AFCBB009938}" srcOrd="0" destOrd="0" parTransId="{5CF5C62A-BD1A-4922-92B6-33ECA44C1F76}" sibTransId="{F9BAA161-AAEC-4A41-B4D9-A27EAD80526E}"/>
    <dgm:cxn modelId="{253E64C0-35F4-471F-9040-F6246F9A195B}" type="presOf" srcId="{9FC40F94-573B-4DD9-AA44-C2E3915C7814}" destId="{6D8124AB-85ED-4D69-A96A-235A69B6867A}" srcOrd="0" destOrd="1" presId="urn:microsoft.com/office/officeart/2005/8/layout/matrix2"/>
    <dgm:cxn modelId="{507A74C7-FEAF-4A4C-9250-0613CBC2F127}" srcId="{E817CCF5-DA3F-4E5F-BE7C-D8111B2BFEBA}" destId="{E754A2A0-41CE-428B-9DDC-DCD1FD12D16A}" srcOrd="0" destOrd="0" parTransId="{BE164097-A5AA-4EA1-9E64-D7FCD4DD2A4E}" sibTransId="{02D8D4EF-9694-45C7-AF26-E20371B3C352}"/>
    <dgm:cxn modelId="{79454ECC-FC60-4310-9E05-87AEC239B4A0}" type="presOf" srcId="{B024194A-4200-40C5-A4DA-B9017794CADD}" destId="{1FE5828B-BE88-4127-973D-5C9F4485B3C9}" srcOrd="0" destOrd="1" presId="urn:microsoft.com/office/officeart/2005/8/layout/matrix2"/>
    <dgm:cxn modelId="{B2BEE9D2-644C-400C-8E33-2C4491C5B104}" srcId="{DCCE571A-4D30-4294-ABAF-6885F619D2D9}" destId="{B4C55E9F-B5C0-4AD1-919B-D2D83AC9CD40}" srcOrd="0" destOrd="0" parTransId="{D1B05DEA-DFE0-4560-B75F-1C2BCB67A7C6}" sibTransId="{A6301E27-5ACC-4907-A7C8-B41877235C87}"/>
    <dgm:cxn modelId="{4B274DDF-E11F-4BAF-8D25-9D67828C3E85}" type="presOf" srcId="{B4C55E9F-B5C0-4AD1-919B-D2D83AC9CD40}" destId="{59CFF850-728B-44A1-AF9E-3BAA9737A08A}" srcOrd="0" destOrd="1" presId="urn:microsoft.com/office/officeart/2005/8/layout/matrix2"/>
    <dgm:cxn modelId="{E70347E4-4461-4B80-8927-4CA0AEBFAAF8}" srcId="{E817CCF5-DA3F-4E5F-BE7C-D8111B2BFEBA}" destId="{DCCE571A-4D30-4294-ABAF-6885F619D2D9}" srcOrd="1" destOrd="0" parTransId="{3AD83C96-5A95-4337-BF2D-97454AF7F108}" sibTransId="{2C1DF6EC-6090-4926-A556-3D2417B7F2AA}"/>
    <dgm:cxn modelId="{35C462D2-C386-4AAA-BEAC-80310B32111B}" type="presParOf" srcId="{C5914652-50C0-4FB3-905D-B015A6715C41}" destId="{7207C324-A332-4945-B45F-6D9578B5F819}" srcOrd="0" destOrd="0" presId="urn:microsoft.com/office/officeart/2005/8/layout/matrix2"/>
    <dgm:cxn modelId="{D1AD7E2D-FAF1-44F3-935A-E38A5CB5A197}" type="presParOf" srcId="{C5914652-50C0-4FB3-905D-B015A6715C41}" destId="{94BCAD7E-CF17-42A1-ADBD-FF26B2F9FE70}" srcOrd="1" destOrd="0" presId="urn:microsoft.com/office/officeart/2005/8/layout/matrix2"/>
    <dgm:cxn modelId="{4A12BC70-E614-4CBA-A7F1-DB678D226371}" type="presParOf" srcId="{C5914652-50C0-4FB3-905D-B015A6715C41}" destId="{59CFF850-728B-44A1-AF9E-3BAA9737A08A}" srcOrd="2" destOrd="0" presId="urn:microsoft.com/office/officeart/2005/8/layout/matrix2"/>
    <dgm:cxn modelId="{51221401-B055-495F-A118-8782B9EBAD49}" type="presParOf" srcId="{C5914652-50C0-4FB3-905D-B015A6715C41}" destId="{6D8124AB-85ED-4D69-A96A-235A69B6867A}" srcOrd="3" destOrd="0" presId="urn:microsoft.com/office/officeart/2005/8/layout/matrix2"/>
    <dgm:cxn modelId="{73D9470B-E3EE-44E5-8165-B29C8931E053}" type="presParOf" srcId="{C5914652-50C0-4FB3-905D-B015A6715C41}" destId="{1FE5828B-BE88-4127-973D-5C9F4485B3C9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7C324-A332-4945-B45F-6D9578B5F819}">
      <dsp:nvSpPr>
        <dsp:cNvPr id="0" name=""/>
        <dsp:cNvSpPr/>
      </dsp:nvSpPr>
      <dsp:spPr>
        <a:xfrm>
          <a:off x="2590800" y="0"/>
          <a:ext cx="6674068" cy="667406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BCAD7E-CF17-42A1-ADBD-FF26B2F9FE70}">
      <dsp:nvSpPr>
        <dsp:cNvPr id="0" name=""/>
        <dsp:cNvSpPr/>
      </dsp:nvSpPr>
      <dsp:spPr>
        <a:xfrm>
          <a:off x="3024614" y="433814"/>
          <a:ext cx="2669627" cy="266962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Strengths:</a:t>
          </a:r>
        </a:p>
        <a:p>
          <a:pPr marL="171450" lvl="1" indent="-171450" algn="l" defTabSz="84455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significance, list the internal factors that provide a competitive advantage.</a:t>
          </a:r>
        </a:p>
      </dsp:txBody>
      <dsp:txXfrm>
        <a:off x="3154934" y="564134"/>
        <a:ext cx="2408987" cy="2408987"/>
      </dsp:txXfrm>
    </dsp:sp>
    <dsp:sp modelId="{59CFF850-728B-44A1-AF9E-3BAA9737A08A}">
      <dsp:nvSpPr>
        <dsp:cNvPr id="0" name=""/>
        <dsp:cNvSpPr/>
      </dsp:nvSpPr>
      <dsp:spPr>
        <a:xfrm>
          <a:off x="6161426" y="433814"/>
          <a:ext cx="2669627" cy="2669627"/>
        </a:xfrm>
        <a:prstGeom prst="roundRect">
          <a:avLst/>
        </a:prstGeom>
        <a:gradFill rotWithShape="0">
          <a:gsLst>
            <a:gs pos="0">
              <a:schemeClr val="tx1">
                <a:lumMod val="95000"/>
              </a:schemeClr>
            </a:gs>
            <a:gs pos="100000">
              <a:schemeClr val="tx1">
                <a:lumMod val="7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Weaknesses:</a:t>
          </a:r>
        </a:p>
        <a:p>
          <a:pPr marL="171450" lvl="1" indent="-171450" algn="l" defTabSz="84455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significance, list the internal factors that may pose challenges or obstacles.</a:t>
          </a:r>
          <a:endParaRPr lang="en-GB" sz="1900" b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1746" y="564134"/>
        <a:ext cx="2408987" cy="2408987"/>
      </dsp:txXfrm>
    </dsp:sp>
    <dsp:sp modelId="{6D8124AB-85ED-4D69-A96A-235A69B6867A}">
      <dsp:nvSpPr>
        <dsp:cNvPr id="0" name=""/>
        <dsp:cNvSpPr/>
      </dsp:nvSpPr>
      <dsp:spPr>
        <a:xfrm>
          <a:off x="3024614" y="3570626"/>
          <a:ext cx="2669627" cy="266962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lumMod val="7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2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Opportunities:</a:t>
          </a:r>
        </a:p>
        <a:p>
          <a:pPr marL="171450" lvl="1" indent="-171450" algn="l" defTabSz="84455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potential impact, list external factors that the company could leverage.</a:t>
          </a:r>
        </a:p>
      </dsp:txBody>
      <dsp:txXfrm>
        <a:off x="3154934" y="3700946"/>
        <a:ext cx="2408987" cy="2408987"/>
      </dsp:txXfrm>
    </dsp:sp>
    <dsp:sp modelId="{1FE5828B-BE88-4127-973D-5C9F4485B3C9}">
      <dsp:nvSpPr>
        <dsp:cNvPr id="0" name=""/>
        <dsp:cNvSpPr/>
      </dsp:nvSpPr>
      <dsp:spPr>
        <a:xfrm>
          <a:off x="6161426" y="3570626"/>
          <a:ext cx="2669627" cy="2669627"/>
        </a:xfrm>
        <a:prstGeom prst="round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Threats:</a:t>
          </a:r>
        </a:p>
        <a:p>
          <a:pPr marL="171450" lvl="1" indent="-171450" algn="l" defTabSz="8445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Based on potential impact, list external factors that could pose challenges or risks.</a:t>
          </a:r>
        </a:p>
      </dsp:txBody>
      <dsp:txXfrm>
        <a:off x="6291746" y="3700946"/>
        <a:ext cx="2408987" cy="240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54F15-6DC7-4783-A0A0-8BE8428A20BE}" type="datetime1">
              <a:rPr lang="en-GB" smtClean="0"/>
              <a:t>18/01/2024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E7276-1964-4AC0-AC97-DC0C633F47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41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A9025-671E-44FF-B445-6099FAD3B648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3D3DB-BE5E-4334-A422-70430F9F840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92048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3D3DB-BE5E-4334-A422-70430F9F840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73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70E210B-014C-44DD-B6AB-61102E0995E2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5481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C25876-FB8B-450F-AE78-B058E27F1270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0936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516848-8943-425F-B05C-5433D7EB11BD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49136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D3D8389-5F2D-46E3-B46F-1F3A29A6D223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2806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D3D8389-5F2D-46E3-B46F-1F3A29A6D223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892206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FDEE701-89E8-45BA-84DC-B5AA952C3627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4169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9F81C0B-5095-4264-A117-7C997285C007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4075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D3D8389-5F2D-46E3-B46F-1F3A29A6D223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0852095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D3D8389-5F2D-46E3-B46F-1F3A29A6D223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6735895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AA1E3E5-EF0C-4835-BA43-E23FC27DC885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6955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85EE6A-FB2B-4557-9A76-03818D61BA94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3244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765C13A-732E-4ECC-8E4F-3BECF6401DF7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3266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09485-6FB2-420E-8C6F-7C75A1900EE5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770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A9EB169-BE71-4CDE-B52C-A2C817613ED6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833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A40D56-FB5E-4BFF-B8E7-8EEADD640017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191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7FFE8F4-C90C-4C75-9BE6-F4A112227775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GB" noProof="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860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DEAA19A-4264-42EC-9E65-C0C2ED1674F1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6338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CD3D8389-5F2D-46E3-B46F-1F3A29A6D223}" type="datetime1">
              <a:rPr lang="en-GB" noProof="0" smtClean="0"/>
              <a:t>18/01/2024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767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2" descr="SmartArt graphic">
            <a:extLst>
              <a:ext uri="{FF2B5EF4-FFF2-40B4-BE49-F238E27FC236}">
                <a16:creationId xmlns:a16="http://schemas.microsoft.com/office/drawing/2014/main" id="{1E5659A2-FA7D-4C38-864B-37B42C275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710089"/>
              </p:ext>
            </p:extLst>
          </p:nvPr>
        </p:nvGraphicFramePr>
        <p:xfrm>
          <a:off x="168165" y="91965"/>
          <a:ext cx="11855669" cy="6674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5077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CB38EC-895A-4F8F-8F75-E263501ABB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E70FC5-1855-47AB-8CE1-CB3C873A898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560E646-30AD-4BA0-97EA-A7A07DF549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Times New Roman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zekaka10@gmail.com</dc:creator>
  <cp:lastModifiedBy>zekaka10@gmail.com</cp:lastModifiedBy>
  <cp:revision>2</cp:revision>
  <dcterms:created xsi:type="dcterms:W3CDTF">2024-01-18T17:03:40Z</dcterms:created>
  <dcterms:modified xsi:type="dcterms:W3CDTF">2024-01-18T17:19:32Z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